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0" r:id="rId6"/>
    <p:sldId id="263" r:id="rId7"/>
    <p:sldId id="264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6" r:id="rId17"/>
  </p:sldIdLst>
  <p:sldSz cx="12192000" cy="6858000"/>
  <p:notesSz cx="6888163" cy="100203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62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910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85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16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20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57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51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218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96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848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71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9E5E-3D26-4150-8A9F-126EC9600909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F536-B294-436B-B8D6-0EE91A28A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87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אולמות ספורט במועצה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1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נהלל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3648" y="1051560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2005.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400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ממוזג.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(10 קבוצות כדורסל, כ- 150 ספורטאים, הרקדה) , בית ספר ויצו נהלל,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 האולם – שי בלסקי מנהלל.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באולם קיים חדר חוגים וחדר כושר.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המרכזי של פעילות הספורט בעמק.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255,800 ₪.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 descr="C:\Users\Administrator\Downloads\20210713_1034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647"/>
            <a:ext cx="3851529" cy="159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Administrator\Downloads\20210713_1035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53" y="5184647"/>
            <a:ext cx="3686175" cy="160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C:\Users\Administrator\Downloads\20210713_1034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5184646"/>
            <a:ext cx="1865376" cy="1595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 אולמות בבעלות הישובים ובשימוש המועצה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72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עדי</a:t>
            </a:r>
            <a:endParaRPr lang="he-IL" sz="36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2021.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350 איש.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ממוזג.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כחול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לבן (2 קבוצות כדורסל כ- 30 ילדים), קהילה.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באולם קיים חדר חוגים וחדר כושר.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בבעלות הישוב עדי.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 descr="C:\Users\Administrator\Downloads\20210713_1128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48" y="4480560"/>
            <a:ext cx="2298065" cy="15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079" r="-1493" b="36516"/>
          <a:stretch/>
        </p:blipFill>
        <p:spPr>
          <a:xfrm>
            <a:off x="211074" y="3712464"/>
            <a:ext cx="4351782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גבעת אלה</a:t>
            </a:r>
            <a:endParaRPr lang="he-IL" sz="36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1990.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280 איש.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ממוזג.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כחול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לבן (2 קבוצות כדורסל כ- 30 ילדים) קהילה, ביה"ס יחד, חוגים פרטיים של הישוב.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בבעלות הישוב גבעת אלה.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 descr="C:\Users\Administrator\Downloads\20210713_1056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4438650"/>
            <a:ext cx="3715385" cy="196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C:\Users\Administrator\Downloads\20210713_1057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03" y="4438650"/>
            <a:ext cx="4362450" cy="196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5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תמרת</a:t>
            </a:r>
            <a:endParaRPr lang="he-IL" sz="36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1988.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220 איש.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ממוזג.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(2 קבוצות כדורסל כ- 30 ילדים), קהילה וחוגים פרטיים.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בבעלות הישוב תמרת.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 descr="C:\Users\Administrator\Downloads\20210713_1044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14" y="4154424"/>
            <a:ext cx="3282569" cy="176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Administrator\Downloads\20210713_1045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3" y="4154424"/>
            <a:ext cx="430149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C:\Users\Administrator\Downloads\20210713_1045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27" y="4144899"/>
            <a:ext cx="3759327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30808" y="493141"/>
            <a:ext cx="10515600" cy="1325563"/>
          </a:xfrm>
        </p:spPr>
        <p:txBody>
          <a:bodyPr/>
          <a:lstStyle/>
          <a:p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146252"/>
              </p:ext>
            </p:extLst>
          </p:nvPr>
        </p:nvGraphicFramePr>
        <p:xfrm>
          <a:off x="576071" y="128015"/>
          <a:ext cx="11265409" cy="665615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89986">
                  <a:extLst>
                    <a:ext uri="{9D8B030D-6E8A-4147-A177-3AD203B41FA5}">
                      <a16:colId xmlns:a16="http://schemas.microsoft.com/office/drawing/2014/main" val="1822331654"/>
                    </a:ext>
                  </a:extLst>
                </a:gridCol>
                <a:gridCol w="677641">
                  <a:extLst>
                    <a:ext uri="{9D8B030D-6E8A-4147-A177-3AD203B41FA5}">
                      <a16:colId xmlns:a16="http://schemas.microsoft.com/office/drawing/2014/main" val="62967742"/>
                    </a:ext>
                  </a:extLst>
                </a:gridCol>
                <a:gridCol w="2960768">
                  <a:extLst>
                    <a:ext uri="{9D8B030D-6E8A-4147-A177-3AD203B41FA5}">
                      <a16:colId xmlns:a16="http://schemas.microsoft.com/office/drawing/2014/main" val="2226272108"/>
                    </a:ext>
                  </a:extLst>
                </a:gridCol>
                <a:gridCol w="1438683">
                  <a:extLst>
                    <a:ext uri="{9D8B030D-6E8A-4147-A177-3AD203B41FA5}">
                      <a16:colId xmlns:a16="http://schemas.microsoft.com/office/drawing/2014/main" val="3520599280"/>
                    </a:ext>
                  </a:extLst>
                </a:gridCol>
                <a:gridCol w="1452884">
                  <a:extLst>
                    <a:ext uri="{9D8B030D-6E8A-4147-A177-3AD203B41FA5}">
                      <a16:colId xmlns:a16="http://schemas.microsoft.com/office/drawing/2014/main" val="4203208493"/>
                    </a:ext>
                  </a:extLst>
                </a:gridCol>
                <a:gridCol w="1415149">
                  <a:extLst>
                    <a:ext uri="{9D8B030D-6E8A-4147-A177-3AD203B41FA5}">
                      <a16:colId xmlns:a16="http://schemas.microsoft.com/office/drawing/2014/main" val="1942934741"/>
                    </a:ext>
                  </a:extLst>
                </a:gridCol>
                <a:gridCol w="1415149">
                  <a:extLst>
                    <a:ext uri="{9D8B030D-6E8A-4147-A177-3AD203B41FA5}">
                      <a16:colId xmlns:a16="http://schemas.microsoft.com/office/drawing/2014/main" val="2987456178"/>
                    </a:ext>
                  </a:extLst>
                </a:gridCol>
                <a:gridCol w="1415149">
                  <a:extLst>
                    <a:ext uri="{9D8B030D-6E8A-4147-A177-3AD203B41FA5}">
                      <a16:colId xmlns:a16="http://schemas.microsoft.com/office/drawing/2014/main" val="697090923"/>
                    </a:ext>
                  </a:extLst>
                </a:gridCol>
              </a:tblGrid>
              <a:tr h="474860">
                <a:tc gridSpan="8">
                  <a:txBody>
                    <a:bodyPr/>
                    <a:lstStyle/>
                    <a:p>
                      <a:pPr algn="ctr" rtl="1" fontAlgn="ctr"/>
                      <a:r>
                        <a:rPr lang="he-IL" sz="1800" b="1" u="sng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עלות הפעלת אולמות הספורט</a:t>
                      </a:r>
                      <a:endParaRPr lang="he-IL" sz="18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e-IL" sz="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e-IL" sz="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800" b="1" i="0" u="sng" strike="noStrike" dirty="0">
                        <a:solidFill>
                          <a:srgbClr val="4472C4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e-IL" sz="5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e-IL" sz="5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e-IL" sz="5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e-IL" sz="5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3755270154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שם האולם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משתמשים ( שעות שבועיות )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 שעות שימוש בשבוע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 עלות הפעלה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עלות שעת הפעלה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הכנסות בשנת 2022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עלות בהפחתת הכנסות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308071778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878538258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גורן - מזרע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עמקים תבור - 30, חוגים - 30, קהילה 6 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66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87,200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49,201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37,999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3731487940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125927512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גבת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עמק מערבי - 8, דמוקרטי - 4, חוגים - 48, קהילה - 6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66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235,760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69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53,392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182,367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458746801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3607102774"/>
                  </a:ext>
                </a:extLst>
              </a:tr>
              <a:tr h="219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הושעיה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נתיב - 30, חוגים - 33, קהילה - 14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77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175,500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44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38,322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137,178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494373120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017134953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יפעת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עמק מערבי - 30, חוגים - 37, קהילה - 8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75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139,400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88,148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51,252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097439389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3727734541"/>
                  </a:ext>
                </a:extLst>
              </a:tr>
              <a:tr h="219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שריד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שגיא - 30, חוגים - 20, קהילה - 20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70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91,600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33,375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58,225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224236601"/>
                  </a:ext>
                </a:extLst>
              </a:tr>
              <a:tr h="178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613124432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כפר יהושע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מרחבים - 30, חוגים - 22, קהילה - 8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60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130,400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42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30,548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99,852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622432055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174007874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ויצו נהלל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ויצו - 30, חוגים - 42, הרקדה - 3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75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255,800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66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42,682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213,118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407119135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3227926551"/>
                  </a:ext>
                </a:extLst>
              </a:tr>
              <a:tr h="219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שמשית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רעים - 30, חוגים - 45, קהילה - 8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83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389,200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90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46,802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342,398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942464149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340514125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23628318"/>
                  </a:ext>
                </a:extLst>
              </a:tr>
              <a:tr h="219018">
                <a:tc>
                  <a:txBody>
                    <a:bodyPr/>
                    <a:lstStyle/>
                    <a:p>
                      <a:pPr algn="l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u="sng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הכנסות :</a:t>
                      </a:r>
                      <a:endParaRPr lang="he-IL" sz="1400" b="1" i="0" u="sng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he-IL" sz="1400" b="1" i="0" u="sng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1999900622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l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בית ספר יסודי - 15,000 ₪ שנתי.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3261379689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l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בית ספר תיכון - 25,000 ₪ שנתי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4266692756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l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כחול לבן - 200,000 ₪ שנתי 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780287900"/>
                  </a:ext>
                </a:extLst>
              </a:tr>
              <a:tr h="206259">
                <a:tc>
                  <a:txBody>
                    <a:bodyPr/>
                    <a:lstStyle/>
                    <a:p>
                      <a:pPr algn="l" rtl="0" fontAlgn="ctr"/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400" u="none" strike="noStrike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משתמשים פרטיים</a:t>
                      </a:r>
                      <a:endParaRPr lang="he-IL" sz="1400" b="1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0" i="0" u="none" strike="noStrike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770" marR="3770" marT="3770" marB="0" anchor="ctr"/>
                </a:tc>
                <a:extLst>
                  <a:ext uri="{0D108BD9-81ED-4DB2-BD59-A6C34878D82A}">
                    <a16:rowId xmlns:a16="http://schemas.microsoft.com/office/drawing/2014/main" val="274623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המלצות</a:t>
            </a:r>
            <a:endParaRPr lang="he-IL" sz="6000" b="1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תשלום דמי שימוש על ידי משתמשים פרטיים – 150 </a:t>
            </a: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₪ לשעה.</a:t>
            </a:r>
            <a:endParaRPr lang="he-IL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הסדר עם שמשית להפחתת תשלום על מרכז הספורט – קיזוז 80,000 ₪ לאורך 5 שנים.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20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 המצגת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הצגת עלות הפעלת אולמות הספורט במועצה – לבקשת מליאת המועצה.</a:t>
            </a: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התנהלות רוחבית ואחידה בתפעול האולמות.</a:t>
            </a:r>
          </a:p>
          <a:p>
            <a:pPr marL="0" indent="0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הבנת הפערים הקיימים בין האולמות השונים, והכנת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עבודה בהתאם.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760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גבת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1980.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100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ללא מיזוג.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(11 קבוצות כדורסל, קבוצת כדורשת נשים, סה"כ כ 170 ספורטאים) בית ספר עמק מערבי, הדמוקרטי,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 האולם – דיויד מסטרס מרמת דוד.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במתחם ממוקמים – מכון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קרוספיט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מכון פיזיותרפיה.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235,760 ₪.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 descr="C:\Users\Administrator\Downloads\20210713_1028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58" y="4883133"/>
            <a:ext cx="3189859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C:\Users\Administrator\Downloads\20210713_1028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3" y="4883133"/>
            <a:ext cx="35035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C:\Users\Administrator\Downloads\20210713_1029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99" y="4883133"/>
            <a:ext cx="4259580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הושעיה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2018.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250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ממוזג.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(11 קבוצות כדורסל, קבוצת כדורשת סה"כ כ- 200 ספורטאים), בית ספר נתיב הושעיה,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 האולם – עמרם תאנה מהושעיה.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באולם קיים חדר חוגים.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175,500 ₪.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 descr="C:\Users\Administrator\Downloads\20210713_1112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867275"/>
            <a:ext cx="44291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Administrator\Downloads\20210713_1112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68" y="4833874"/>
            <a:ext cx="4410075" cy="198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C:\Users\Administrator\Downloads\20210713_1114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6" y="5024246"/>
            <a:ext cx="1676400" cy="1676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8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יפעת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2015.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250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ממוזג.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(6 קבוצות כדורסל, 2 קבוצות כדורעף, 2 קבוצות כדורשת, סה"כ כ – 180 ספורטאים), בית ספר עמק מערבי,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 האולם – אורי רוסו מיפעת.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באולם קיים חדר חוגים.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139,400 ₪.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 descr="C:\Users\Administrator\Downloads\20210713_1018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22" y="4990574"/>
            <a:ext cx="2020570" cy="178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C:\Users\Administrator\Downloads\20210713_101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916709"/>
            <a:ext cx="430149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C:\Users\Administrator\Downloads\20210713_102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8" y="4902009"/>
            <a:ext cx="4305300" cy="19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8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כפר יהושע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1994.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280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ללא מיזוג.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(4 קבוצות כדורסל, סייפים, סה"כ כ- 120 ספורטאים), בית ספר מרחבים,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 האולם – נמרוד אמדורסקי מכפר יהושע.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משמש כמרכז הסיף של כחול לבן.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130,400 ₪.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 descr="C:\Users\Administrator\Downloads\20210713_1201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761" y="4800600"/>
            <a:ext cx="2224215" cy="203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Administrator\Downloads\20210713_120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90" y="4800600"/>
            <a:ext cx="457708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" y="4800600"/>
            <a:ext cx="4693919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מזרע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1973.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350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ללא מיזוג.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(8 קבוצות כדורעף, 2 קבוצות כדורסל, כדורשת נשים, סה"כ כ- 170 ספורטאים), בית ספר עמקים תבור,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 האולם – משה פולק ממזרע.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87,200 ₪.</a:t>
            </a:r>
          </a:p>
        </p:txBody>
      </p:sp>
      <p:pic>
        <p:nvPicPr>
          <p:cNvPr id="9" name="תמונה 8" descr="C:\Users\Administrator\Downloads\20210713_0959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20" y="4428362"/>
            <a:ext cx="1737360" cy="167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C:\Users\Administrator\Downloads\20210713_0956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09" y="4428362"/>
            <a:ext cx="5274310" cy="237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 descr="C:\Users\Administrator\Downloads\20210713_0956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5" y="4428361"/>
            <a:ext cx="4671123" cy="2370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8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שריד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1960.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ללא צופים.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ללא מיזוג.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(2 קבוצות כדורסל, מתעמלות, 2 קבוצות כדורעף סה"כ כ- 120 ספורטאים), בית ספר שגיא,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האולם – רותי משריד.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משמש כמרכז ההתעמלות של כחול לבן.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91,600 ₪.</a:t>
            </a:r>
          </a:p>
        </p:txBody>
      </p:sp>
      <p:pic>
        <p:nvPicPr>
          <p:cNvPr id="7" name="תמונה 6" descr="C:\Users\Administrator\Downloads\20210713_101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5" y="4748022"/>
            <a:ext cx="1779905" cy="159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Administrator\Downloads\20210713_1010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60" y="4748022"/>
            <a:ext cx="457708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6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u="sng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שמשית</a:t>
            </a:r>
            <a:endParaRPr lang="he-IL" sz="3600" b="1" u="sng" dirty="0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שנת הקמת האולם – 2010.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צופים – עד 400 איש.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ממוזג.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משתמשים עיקריים – כחול לבן (15 קבוצות כדורסל, 2 קבוצות כדורשת, כ- 220 ספורטאים), בית ספר רעים, קהילה.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האולם – קרין חסון משמשית.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האולם מרכז פעילות ספורט ענפה.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עלות הפעלה שנתית של האולם – 389,200 ₪.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 descr="C:\Users\Administrator\Downloads\20210713_1034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2141"/>
            <a:ext cx="409003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Administrator\Downloads\20210713_1035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53" y="4942141"/>
            <a:ext cx="411099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C:\Users\Administrator\Downloads\20210713_1034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096" y="4942141"/>
            <a:ext cx="2304288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4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981</Words>
  <Application>Microsoft Office PowerPoint</Application>
  <PresentationFormat>מסך רחב</PresentationFormat>
  <Paragraphs>236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David</vt:lpstr>
      <vt:lpstr>Times New Roman</vt:lpstr>
      <vt:lpstr>ערכת נושא Office</vt:lpstr>
      <vt:lpstr>אולמות ספורט במועצה</vt:lpstr>
      <vt:lpstr>מטרות המצגת</vt:lpstr>
      <vt:lpstr>גבת</vt:lpstr>
      <vt:lpstr>הושעיה</vt:lpstr>
      <vt:lpstr>יפעת</vt:lpstr>
      <vt:lpstr>כפר יהושע</vt:lpstr>
      <vt:lpstr>מזרע</vt:lpstr>
      <vt:lpstr>שריד</vt:lpstr>
      <vt:lpstr>שמשית</vt:lpstr>
      <vt:lpstr>נהלל</vt:lpstr>
      <vt:lpstr>3 אולמות בבעלות הישובים ובשימוש המועצה</vt:lpstr>
      <vt:lpstr>עדי</vt:lpstr>
      <vt:lpstr>גבעת אלה</vt:lpstr>
      <vt:lpstr>תמרת</vt:lpstr>
      <vt:lpstr>מצגת של PowerPoint‏</vt:lpstr>
      <vt:lpstr>המלצות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אולמות ספורט</dc:title>
  <dc:creator>ניר שנער</dc:creator>
  <cp:lastModifiedBy>כליל כנעני</cp:lastModifiedBy>
  <cp:revision>51</cp:revision>
  <cp:lastPrinted>2021-12-09T05:47:27Z</cp:lastPrinted>
  <dcterms:created xsi:type="dcterms:W3CDTF">2021-07-18T07:38:21Z</dcterms:created>
  <dcterms:modified xsi:type="dcterms:W3CDTF">2021-12-26T11:20:25Z</dcterms:modified>
</cp:coreProperties>
</file>