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6" r:id="rId1"/>
  </p:sldMasterIdLst>
  <p:notesMasterIdLst>
    <p:notesMasterId r:id="rId11"/>
  </p:notesMasterIdLst>
  <p:sldIdLst>
    <p:sldId id="256" r:id="rId2"/>
    <p:sldId id="258" r:id="rId3"/>
    <p:sldId id="261" r:id="rId4"/>
    <p:sldId id="269" r:id="rId5"/>
    <p:sldId id="268" r:id="rId6"/>
    <p:sldId id="267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67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4DA8D-F25B-4479-B60D-995DED7E6F6D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AAAD3-AC75-43C3-9CAF-3FFDB38FE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43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AAAD3-AC75-43C3-9CAF-3FFDB38FEE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2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6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191590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923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06346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0812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508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5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1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9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9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3266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8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96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5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8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7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60000"/>
                <a:lumOff val="4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F47EA-B4F0-4E00-9B35-E18FAA79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460" y="1774861"/>
            <a:ext cx="8915399" cy="2262781"/>
          </a:xfrm>
        </p:spPr>
        <p:txBody>
          <a:bodyPr>
            <a:normAutofit fontScale="90000"/>
          </a:bodyPr>
          <a:lstStyle/>
          <a:p>
            <a:pPr algn="ctr" rtl="1"/>
            <a:br>
              <a:rPr lang="he-IL" sz="4400" dirty="0">
                <a:solidFill>
                  <a:schemeClr val="tx2"/>
                </a:solidFill>
              </a:rPr>
            </a:br>
            <a:r>
              <a:rPr lang="he-IL" sz="4400" dirty="0">
                <a:solidFill>
                  <a:schemeClr val="tx2"/>
                </a:solidFill>
              </a:rPr>
              <a:t>הועדה לאיכות הסביבה</a:t>
            </a:r>
            <a:br>
              <a:rPr lang="he-IL" sz="4400" dirty="0">
                <a:solidFill>
                  <a:schemeClr val="tx2"/>
                </a:solidFill>
              </a:rPr>
            </a:br>
            <a:r>
              <a:rPr lang="he-IL" sz="4400" dirty="0">
                <a:solidFill>
                  <a:schemeClr val="tx2"/>
                </a:solidFill>
              </a:rPr>
              <a:t>מועצה איזורית עמק יזרעאל</a:t>
            </a:r>
            <a:br>
              <a:rPr lang="en-US" sz="4400" dirty="0">
                <a:solidFill>
                  <a:schemeClr val="accent1"/>
                </a:solidFill>
              </a:rPr>
            </a:br>
            <a:r>
              <a:rPr lang="he-IL" sz="2700" dirty="0">
                <a:solidFill>
                  <a:schemeClr val="accent1"/>
                </a:solidFill>
              </a:rPr>
              <a:t>(</a:t>
            </a:r>
            <a:r>
              <a:rPr lang="he-IL" sz="2700">
                <a:solidFill>
                  <a:schemeClr val="accent1"/>
                </a:solidFill>
              </a:rPr>
              <a:t>עדכון 2)</a:t>
            </a:r>
            <a:endParaRPr lang="en-US" sz="2700" dirty="0">
              <a:solidFill>
                <a:schemeClr val="accent1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BD6B464-F44B-48FC-BF54-AE5897A4BF19}"/>
              </a:ext>
            </a:extLst>
          </p:cNvPr>
          <p:cNvSpPr txBox="1">
            <a:spLocks/>
          </p:cNvSpPr>
          <p:nvPr/>
        </p:nvSpPr>
        <p:spPr>
          <a:xfrm>
            <a:off x="9240059" y="6087291"/>
            <a:ext cx="2789382" cy="40494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200" dirty="0">
                <a:solidFill>
                  <a:schemeClr val="tx2"/>
                </a:solidFill>
              </a:rPr>
              <a:t>מאי 2021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18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2">
                <a:lumMod val="90000"/>
              </a:schemeClr>
            </a:gs>
            <a:gs pos="62000">
              <a:schemeClr val="accent2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F172E892-57EA-4F7C-899B-3D7049A74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451" y="370332"/>
            <a:ext cx="7729728" cy="1188720"/>
          </a:xfrm>
        </p:spPr>
        <p:txBody>
          <a:bodyPr>
            <a:normAutofit/>
          </a:bodyPr>
          <a:lstStyle/>
          <a:p>
            <a:pPr algn="r"/>
            <a:r>
              <a:rPr lang="he-IL" sz="4400" u="sng" dirty="0">
                <a:solidFill>
                  <a:schemeClr val="accent3">
                    <a:lumMod val="50000"/>
                  </a:schemeClr>
                </a:solidFill>
              </a:rPr>
              <a:t>תוכן עניינים</a:t>
            </a:r>
            <a:endParaRPr lang="en-US" sz="4400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2BF7E9F-E8DF-4452-8982-A47904E98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327" y="1559052"/>
            <a:ext cx="7729728" cy="4319887"/>
          </a:xfrm>
        </p:spPr>
        <p:txBody>
          <a:bodyPr>
            <a:normAutofit/>
          </a:bodyPr>
          <a:lstStyle/>
          <a:p>
            <a:pPr algn="just" rtl="1"/>
            <a:r>
              <a:rPr lang="he-IL" altLang="en-US" sz="3600" dirty="0">
                <a:solidFill>
                  <a:schemeClr val="tx1"/>
                </a:solidFill>
              </a:rPr>
              <a:t>מבנה הועדה</a:t>
            </a:r>
          </a:p>
          <a:p>
            <a:pPr algn="just" rtl="1"/>
            <a:r>
              <a:rPr lang="he-IL" altLang="en-US" sz="3600" dirty="0">
                <a:solidFill>
                  <a:schemeClr val="tx1"/>
                </a:solidFill>
              </a:rPr>
              <a:t>תפקידי הועדה</a:t>
            </a:r>
          </a:p>
          <a:p>
            <a:pPr algn="just" rtl="1"/>
            <a:r>
              <a:rPr lang="he-IL" altLang="en-US" sz="3600" dirty="0">
                <a:solidFill>
                  <a:schemeClr val="tx1"/>
                </a:solidFill>
              </a:rPr>
              <a:t>ארגוני סביבה מקומיים</a:t>
            </a:r>
          </a:p>
          <a:p>
            <a:pPr algn="just" rtl="1"/>
            <a:r>
              <a:rPr lang="he-IL" sz="3600" dirty="0">
                <a:solidFill>
                  <a:schemeClr val="tx1"/>
                </a:solidFill>
              </a:rPr>
              <a:t>נושאים שהוצגו ונדונו בוועדה</a:t>
            </a:r>
          </a:p>
          <a:p>
            <a:pPr algn="just" rtl="1"/>
            <a:r>
              <a:rPr lang="he-IL" sz="3600" dirty="0">
                <a:solidFill>
                  <a:schemeClr val="tx1"/>
                </a:solidFill>
              </a:rPr>
              <a:t>נושאים לקידום ע"י הועדה</a:t>
            </a:r>
          </a:p>
          <a:p>
            <a:pPr algn="just" rtl="1"/>
            <a:r>
              <a:rPr lang="he-IL" sz="3600" dirty="0">
                <a:solidFill>
                  <a:schemeClr val="tx1"/>
                </a:solidFill>
              </a:rPr>
              <a:t>תודות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AEEA6B-A580-4B65-AB57-35AE9047F2E2}"/>
              </a:ext>
            </a:extLst>
          </p:cNvPr>
          <p:cNvSpPr/>
          <p:nvPr/>
        </p:nvSpPr>
        <p:spPr>
          <a:xfrm>
            <a:off x="9553303" y="0"/>
            <a:ext cx="2638697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83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>
            <a:extLst>
              <a:ext uri="{FF2B5EF4-FFF2-40B4-BE49-F238E27FC236}">
                <a16:creationId xmlns:a16="http://schemas.microsoft.com/office/drawing/2014/main" id="{6F83D932-A3E4-44C1-BD55-7FB525CB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108" y="250400"/>
            <a:ext cx="112710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61963" algn="r" rtl="1">
              <a:spcBef>
                <a:spcPct val="0"/>
              </a:spcBef>
              <a:buNone/>
            </a:pPr>
            <a:r>
              <a:rPr lang="he-IL" altLang="en-US" sz="3600" b="1" i="1" u="sng" dirty="0">
                <a:solidFill>
                  <a:schemeClr val="tx2"/>
                </a:solidFill>
              </a:rPr>
              <a:t>מבנה הועדה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C631F4-632D-44E7-BBDE-5E52D91F0213}"/>
              </a:ext>
            </a:extLst>
          </p:cNvPr>
          <p:cNvSpPr txBox="1"/>
          <p:nvPr/>
        </p:nvSpPr>
        <p:spPr>
          <a:xfrm>
            <a:off x="294212" y="1298230"/>
            <a:ext cx="11558154" cy="3108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sz="2800" dirty="0"/>
              <a:t>ועדת איכות סביבה מועצתית הינה ועדה סטטוטורית :</a:t>
            </a:r>
          </a:p>
          <a:p>
            <a:pPr algn="r" rtl="1"/>
            <a:endParaRPr lang="he-IL" sz="2800" dirty="0"/>
          </a:p>
          <a:p>
            <a:pPr marL="514350" indent="-514350" algn="r" rtl="1">
              <a:buAutoNum type="arabicPeriod"/>
            </a:pPr>
            <a:r>
              <a:rPr lang="he-IL" sz="2800" dirty="0"/>
              <a:t>הועדה צריכה לקיים לפחות 4 ישיבות בשנה ולתעד את הישיבות</a:t>
            </a:r>
          </a:p>
          <a:p>
            <a:pPr algn="r" rtl="1"/>
            <a:r>
              <a:rPr lang="he-IL" sz="2800" dirty="0"/>
              <a:t>    בפרוטוקול.</a:t>
            </a:r>
          </a:p>
          <a:p>
            <a:pPr algn="r" rtl="1"/>
            <a:r>
              <a:rPr lang="he-IL" sz="2800" dirty="0"/>
              <a:t>2. הרכב הועדה מחייב חברי מליאה ובנוסף נציגות לארגוני סביבה – </a:t>
            </a:r>
          </a:p>
          <a:p>
            <a:pPr algn="r" rtl="1"/>
            <a:r>
              <a:rPr lang="he-IL" sz="2800" dirty="0"/>
              <a:t>    מקומי וארצי.</a:t>
            </a:r>
          </a:p>
          <a:p>
            <a:pPr algn="r" rtl="1"/>
            <a:endParaRPr lang="he-IL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8F7801-5EF8-4911-89BF-914915C618F8}"/>
              </a:ext>
            </a:extLst>
          </p:cNvPr>
          <p:cNvSpPr txBox="1"/>
          <p:nvPr/>
        </p:nvSpPr>
        <p:spPr>
          <a:xfrm>
            <a:off x="1149108" y="4218321"/>
            <a:ext cx="10566400" cy="18158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חברי המליאה שבוועדה: 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מירה, גלס, ארז יפלח, שמר ויניק, גל בריל, רחל בן חורין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חברי ועדה מחוץ למליאה : 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גיל דייגי(מטה המאבק בשדה התעופה),תמר קריגר (אירגוני סביבה ארציים).</a:t>
            </a:r>
          </a:p>
        </p:txBody>
      </p:sp>
    </p:spTree>
    <p:extLst>
      <p:ext uri="{BB962C8B-B14F-4D97-AF65-F5344CB8AC3E}">
        <p14:creationId xmlns:p14="http://schemas.microsoft.com/office/powerpoint/2010/main" val="2286339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>
            <a:extLst>
              <a:ext uri="{FF2B5EF4-FFF2-40B4-BE49-F238E27FC236}">
                <a16:creationId xmlns:a16="http://schemas.microsoft.com/office/drawing/2014/main" id="{6F83D932-A3E4-44C1-BD55-7FB525CB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931" y="484052"/>
            <a:ext cx="112710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61963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3600" b="1" i="1" u="sng" strike="noStrike" kern="1200" cap="none" spc="0" normalizeH="0" baseline="0" noProof="0" dirty="0">
                <a:ln>
                  <a:noFill/>
                </a:ln>
                <a:solidFill>
                  <a:srgbClr val="2E536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מבנה הועדה </a:t>
            </a:r>
            <a:r>
              <a:rPr kumimoji="0" lang="he-IL" altLang="en-US" sz="2800" i="1" strike="noStrike" kern="1200" cap="none" spc="0" normalizeH="0" baseline="0" noProof="0" dirty="0">
                <a:ln>
                  <a:noFill/>
                </a:ln>
                <a:solidFill>
                  <a:srgbClr val="2E536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(המשך)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C631F4-632D-44E7-BBDE-5E52D91F0213}"/>
              </a:ext>
            </a:extLst>
          </p:cNvPr>
          <p:cNvSpPr txBox="1"/>
          <p:nvPr/>
        </p:nvSpPr>
        <p:spPr>
          <a:xfrm>
            <a:off x="294212" y="1298230"/>
            <a:ext cx="1155815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/>
            <a:r>
              <a:rPr lang="he-IL" sz="2800" dirty="0">
                <a:solidFill>
                  <a:prstClr val="black"/>
                </a:solidFill>
              </a:rPr>
              <a:t>במהלך שנת 2020 הועדה </a:t>
            </a: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התכנסה ל-6 ישיבות רגילות/זום </a:t>
            </a:r>
          </a:p>
          <a:p>
            <a:pPr lvl="0" algn="r" rtl="1"/>
            <a:r>
              <a:rPr lang="he-IL" sz="2800" dirty="0">
                <a:solidFill>
                  <a:prstClr val="black"/>
                </a:solidFill>
                <a:latin typeface="Century Gothic" panose="020B0502020202020204"/>
                <a:cs typeface="Gisha" panose="020B0502040204020203" pitchFamily="34" charset="-79"/>
              </a:rPr>
              <a:t>ו</a:t>
            </a: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ישיבה נוספת שיועדה ללימוד נושאים שונים. </a:t>
            </a:r>
          </a:p>
          <a:p>
            <a:pPr lvl="0" algn="r" rtl="1"/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כמו כן קיימה הועדה סיורים עם יובלי העמק ורשות ניקוז ונחלים קישון. </a:t>
            </a:r>
            <a:endParaRPr lang="he-IL" sz="2800" dirty="0">
              <a:solidFill>
                <a:prstClr val="black"/>
              </a:solidFill>
              <a:latin typeface="Century Gothic" panose="020B0502020202020204"/>
              <a:cs typeface="Gisha" panose="020B0502040204020203" pitchFamily="34" charset="-79"/>
            </a:endParaRPr>
          </a:p>
          <a:p>
            <a:pPr lvl="0" algn="r" rtl="1"/>
            <a:endParaRPr kumimoji="0" lang="he-I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  <a:p>
            <a:pPr lvl="0" algn="r" rtl="1"/>
            <a:r>
              <a:rPr lang="he-IL" sz="2800" dirty="0">
                <a:solidFill>
                  <a:prstClr val="black"/>
                </a:solidFill>
                <a:latin typeface="Century Gothic" panose="020B0502020202020204"/>
                <a:cs typeface="Gisha" panose="020B0502040204020203" pitchFamily="34" charset="-79"/>
              </a:rPr>
              <a:t>בהמשך </a:t>
            </a: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מתוכננים סיורים נוספים ללימוד סוגיות סביבתיות שונות.</a:t>
            </a:r>
          </a:p>
        </p:txBody>
      </p:sp>
    </p:spTree>
    <p:extLst>
      <p:ext uri="{BB962C8B-B14F-4D97-AF65-F5344CB8AC3E}">
        <p14:creationId xmlns:p14="http://schemas.microsoft.com/office/powerpoint/2010/main" val="119560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B75AC19-4A86-48E5-A0A8-AC80786EC8FD}"/>
              </a:ext>
            </a:extLst>
          </p:cNvPr>
          <p:cNvSpPr txBox="1"/>
          <p:nvPr/>
        </p:nvSpPr>
        <p:spPr>
          <a:xfrm>
            <a:off x="6096000" y="32707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1963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3600" b="1" i="1" u="sng" strike="noStrike" kern="1200" cap="none" spc="0" normalizeH="0" baseline="0" noProof="0" dirty="0">
                <a:ln>
                  <a:noFill/>
                </a:ln>
                <a:solidFill>
                  <a:srgbClr val="2E5369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תפקידי הועדה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473571-9F85-4940-A058-E873784539AF}"/>
              </a:ext>
            </a:extLst>
          </p:cNvPr>
          <p:cNvSpPr txBox="1"/>
          <p:nvPr/>
        </p:nvSpPr>
        <p:spPr>
          <a:xfrm>
            <a:off x="2072640" y="1423708"/>
            <a:ext cx="9814560" cy="454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דיון וגיבוש עמדות בנושאי סביבה בהתמקדות בנושאים בעלי חשיבות לאזור בשיתוף עם אגף איכות הסביבה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יצוג וליווי תושבי המועצה בנושאים סביבתיים</a:t>
            </a:r>
            <a:endParaRPr lang="he-I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קידום נושאי סביבה במליאה וברשות עפ"י סדר היום של הועדה ושל אגף איכות הסביבה. ייצוג של נושאים אלה בקביעת סדרי העדיפויות של הרשות.</a:t>
            </a: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יצוג וליווי ארגוני סביבה מקומיים במליאה ובהנהלה.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01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B584568C-3D25-4479-908E-5D157E6C4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182" y="633989"/>
            <a:ext cx="78486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spcBef>
                <a:spcPct val="0"/>
              </a:spcBef>
              <a:buNone/>
            </a:pPr>
            <a:endParaRPr lang="en-US" alt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6D82A-AA3B-41D6-B6DA-08CA84786922}"/>
              </a:ext>
            </a:extLst>
          </p:cNvPr>
          <p:cNvSpPr txBox="1"/>
          <p:nvPr/>
        </p:nvSpPr>
        <p:spPr>
          <a:xfrm>
            <a:off x="6096000" y="51087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1963" algn="r" rtl="1">
              <a:spcBef>
                <a:spcPct val="0"/>
              </a:spcBef>
              <a:defRPr/>
            </a:pPr>
            <a:r>
              <a:rPr lang="he-IL" altLang="en-US" sz="3600" b="1" i="1" u="sng" dirty="0">
                <a:solidFill>
                  <a:srgbClr val="2E5369"/>
                </a:solidFill>
                <a:latin typeface="Century Gothic" panose="020B0502020202020204"/>
                <a:cs typeface="Gisha" panose="020B0502040204020203" pitchFamily="34" charset="-79"/>
              </a:rPr>
              <a:t>ארגוני סביבה מקומיים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47006C-DA9E-4CB4-897C-68DC0826CA04}"/>
              </a:ext>
            </a:extLst>
          </p:cNvPr>
          <p:cNvSpPr txBox="1"/>
          <p:nvPr/>
        </p:nvSpPr>
        <p:spPr>
          <a:xfrm>
            <a:off x="-998688" y="1763381"/>
            <a:ext cx="938784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מטה המאבק למניעת הקמת שדה תעופה בעמק</a:t>
            </a:r>
          </a:p>
          <a:p>
            <a:pPr algn="r" rtl="1"/>
            <a:endParaRPr lang="he-IL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קבוצת עמק נקי ובטוח</a:t>
            </a:r>
          </a:p>
          <a:p>
            <a:pPr algn="r" rtl="1"/>
            <a:endParaRPr lang="he-IL" sz="2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sz="2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sz="2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sz="2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he-IL" sz="2800" dirty="0">
                <a:latin typeface="Calibri" panose="020F0502020204030204" pitchFamily="34" charset="0"/>
                <a:cs typeface="Arial" panose="020B0604020202020204" pitchFamily="34" charset="0"/>
              </a:rPr>
              <a:t>בהקמה: קבוצת "לנשום נקי בעמק" </a:t>
            </a:r>
            <a:endParaRPr lang="en-US" sz="28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896BEBE-EC55-4E64-B3BE-BAF264793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038" y="4382267"/>
            <a:ext cx="1841744" cy="18417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F95E1D-57A2-4CF8-98CA-81B1909243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2593" y="2650360"/>
            <a:ext cx="2093833" cy="222783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78B789-E878-4DE7-BC28-D66C82CEC5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8699" y="1226929"/>
            <a:ext cx="1963888" cy="196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3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B584568C-3D25-4479-908E-5D157E6C4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560" y="247909"/>
            <a:ext cx="78486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19063" lvl="0" algn="r" rtl="1">
              <a:spcBef>
                <a:spcPct val="0"/>
              </a:spcBef>
              <a:buClr>
                <a:srgbClr val="353535"/>
              </a:buClr>
              <a:buNone/>
              <a:defRPr/>
            </a:pPr>
            <a:r>
              <a:rPr lang="he-IL" sz="3600" b="1" i="1" u="sng" dirty="0">
                <a:solidFill>
                  <a:srgbClr val="2E5369"/>
                </a:solidFill>
                <a:latin typeface="Century Gothic" panose="020B0502020202020204"/>
                <a:cs typeface="Gisha" panose="020B0502040204020203" pitchFamily="34" charset="-79"/>
              </a:rPr>
              <a:t>נושאים שהוצגו ונדונו בוועדה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36310-13C5-461C-9FBD-04F7809439F8}"/>
              </a:ext>
            </a:extLst>
          </p:cNvPr>
          <p:cNvSpPr txBox="1"/>
          <p:nvPr/>
        </p:nvSpPr>
        <p:spPr>
          <a:xfrm>
            <a:off x="1574800" y="894240"/>
            <a:ext cx="9878060" cy="6041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שטחים פתוחים – תכנון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שטחים פתוחים – שימור ואכיפה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אשפה/פסולת – איסוף, מיון ומיחזור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אזורי תעשיה – בקרה, פיקוח ואיכות אויר ומים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שבילי אופנים – שבילים לקשר בין ישובים לאורך שדרת העמק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מניעת זיהום אויר והשלכותיו מהפעלת קמינים – התקנת תקנה מרחבית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אנרגיות מתחדשות – פנלים סולרים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יחידה הסביבתית – קהילה וחינוך סביבתי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382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FD2970-1941-4347-A524-9E6E3C1A72C8}"/>
              </a:ext>
            </a:extLst>
          </p:cNvPr>
          <p:cNvSpPr txBox="1"/>
          <p:nvPr/>
        </p:nvSpPr>
        <p:spPr>
          <a:xfrm>
            <a:off x="5821680" y="237493"/>
            <a:ext cx="6096000" cy="682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3600" b="1" i="1" u="sng" dirty="0">
                <a:solidFill>
                  <a:srgbClr val="2E5369"/>
                </a:solidFill>
                <a:latin typeface="Century Gothic" panose="020B0502020202020204"/>
                <a:cs typeface="Gisha" panose="020B0502040204020203" pitchFamily="34" charset="-79"/>
              </a:rPr>
              <a:t>נושאים לקידום ע"י הועדה</a:t>
            </a:r>
            <a:endParaRPr lang="en-US" sz="3600" b="1" i="1" u="sng" dirty="0">
              <a:solidFill>
                <a:srgbClr val="2E5369"/>
              </a:solidFill>
              <a:latin typeface="Century Gothic" panose="020B0502020202020204"/>
              <a:cs typeface="Gisha" panose="020B0502040204020203" pitchFamily="34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CFB627-8585-4E85-B631-F137D5349F27}"/>
              </a:ext>
            </a:extLst>
          </p:cNvPr>
          <p:cNvSpPr txBox="1"/>
          <p:nvPr/>
        </p:nvSpPr>
        <p:spPr>
          <a:xfrm>
            <a:off x="609600" y="1553705"/>
            <a:ext cx="10901680" cy="1803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קידום נושאים סביבתיים בועדות הבניה</a:t>
            </a:r>
            <a:endParaRPr lang="he-IL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שביל אופנים לאורך שדרת העמק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תקנות מרחביות להקטנת זיהום האויר הנפלט מקמיני עץ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74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73847D-AE83-45D3-856F-C8F8775FACD8}"/>
              </a:ext>
            </a:extLst>
          </p:cNvPr>
          <p:cNvSpPr txBox="1"/>
          <p:nvPr/>
        </p:nvSpPr>
        <p:spPr>
          <a:xfrm>
            <a:off x="5557520" y="31082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tabLst/>
              <a:defRPr/>
            </a:pPr>
            <a:r>
              <a:rPr lang="he-IL" sz="3600" b="1" i="1" u="sng" dirty="0">
                <a:solidFill>
                  <a:srgbClr val="2E5369"/>
                </a:solidFill>
                <a:latin typeface="Century Gothic" panose="020B0502020202020204"/>
                <a:cs typeface="Gisha" panose="020B0502040204020203" pitchFamily="34" charset="-79"/>
              </a:rPr>
              <a:t>תודות</a:t>
            </a:r>
            <a:endParaRPr lang="en-US" sz="3600" b="1" i="1" u="sng" dirty="0">
              <a:solidFill>
                <a:srgbClr val="2E5369"/>
              </a:solidFill>
              <a:latin typeface="Century Gothic" panose="020B0502020202020204"/>
              <a:cs typeface="Gisha" panose="020B0502040204020203" pitchFamily="34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D9A8B6-B645-4654-9A15-0E33CCE9ACBC}"/>
              </a:ext>
            </a:extLst>
          </p:cNvPr>
          <p:cNvSpPr txBox="1"/>
          <p:nvPr/>
        </p:nvSpPr>
        <p:spPr>
          <a:xfrm>
            <a:off x="883920" y="1157209"/>
            <a:ext cx="10993120" cy="529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פעילות הועדה מתאפשרת הודות </a:t>
            </a:r>
            <a:r>
              <a:rPr lang="he-IL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לשיתוף פעולה </a:t>
            </a: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עם מנהל האגף אסי והצוות המסור .</a:t>
            </a: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מעבר למועדי הפגישות אנו מקיימים איתם קשר שוטף ככל שנדרש.</a:t>
            </a: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לעזר לנו גם הנכונות של הנהלת המועצה אייל ,הסגנים</a:t>
            </a:r>
            <a:r>
              <a:rPr lang="he-IL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ו</a:t>
            </a:r>
            <a:r>
              <a:rPr lang="he-I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רינת לנהל דיון עניני ופתוח בסוגיות שהועדה מעלה.</a:t>
            </a: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תודתנו נתונה לכם! </a:t>
            </a: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e-IL" sz="28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מאחלים לכולנו המשך פעילות פוריה.</a:t>
            </a:r>
          </a:p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800" dirty="0">
              <a:solidFill>
                <a:schemeClr val="accent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0510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260</TotalTime>
  <Words>374</Words>
  <Application>Microsoft Office PowerPoint</Application>
  <PresentationFormat>Widescreen</PresentationFormat>
  <Paragraphs>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3</vt:lpstr>
      <vt:lpstr>Wisp</vt:lpstr>
      <vt:lpstr> הועדה לאיכות הסביבה מועצה איזורית עמק יזרעאל (עדכון 2)</vt:lpstr>
      <vt:lpstr>תוכן עניינים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קמיני עץ פגיעה באיכות הסביבה</dc:title>
  <dc:creator>Gal Brill</dc:creator>
  <cp:lastModifiedBy>gd115252@gmail.com</cp:lastModifiedBy>
  <cp:revision>99</cp:revision>
  <dcterms:created xsi:type="dcterms:W3CDTF">2020-11-08T06:41:02Z</dcterms:created>
  <dcterms:modified xsi:type="dcterms:W3CDTF">2021-05-02T07:41:19Z</dcterms:modified>
</cp:coreProperties>
</file>