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6" r:id="rId2"/>
    <p:sldId id="310" r:id="rId3"/>
    <p:sldId id="286" r:id="rId4"/>
    <p:sldId id="313" r:id="rId5"/>
    <p:sldId id="309" r:id="rId6"/>
    <p:sldId id="287" r:id="rId7"/>
    <p:sldId id="298" r:id="rId8"/>
    <p:sldId id="311" r:id="rId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na dagan" initials="od" lastIdx="2" clrIdx="0">
    <p:extLst>
      <p:ext uri="{19B8F6BF-5375-455C-9EA6-DF929625EA0E}">
        <p15:presenceInfo xmlns:p15="http://schemas.microsoft.com/office/powerpoint/2012/main" userId="cab43b6ecb59b97e" providerId="Windows Live"/>
      </p:ext>
    </p:extLst>
  </p:cmAuthor>
  <p:cmAuthor id="2" name="Tziporit" initials="T" lastIdx="2" clrIdx="1">
    <p:extLst>
      <p:ext uri="{19B8F6BF-5375-455C-9EA6-DF929625EA0E}">
        <p15:presenceInfo xmlns:p15="http://schemas.microsoft.com/office/powerpoint/2012/main" userId="Tziporit" providerId="None"/>
      </p:ext>
    </p:extLst>
  </p:cmAuthor>
  <p:cmAuthor id="3" name="lenovo" initials="l" lastIdx="10" clrIdx="2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025"/>
    <a:srgbClr val="B4E7AD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7745" autoAdjust="0"/>
  </p:normalViewPr>
  <p:slideViewPr>
    <p:cSldViewPr snapToGrid="0">
      <p:cViewPr varScale="1">
        <p:scale>
          <a:sx n="97" d="100"/>
          <a:sy n="97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חלוקה תקציבית פר </a:t>
            </a:r>
            <a:r>
              <a:rPr lang="he-IL" dirty="0" smtClean="0"/>
              <a:t>מחלקה – סה"כ 394,000,000 ש"ח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0780872664977065"/>
          <c:y val="0.12120992337290695"/>
          <c:w val="0.5605119092656814"/>
          <c:h val="0.80939745694193099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חלוקה תקציבית פר מחלקה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CE-4814-9F13-E612A3654B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CE-4814-9F13-E612A3654B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CE-4814-9F13-E612A3654B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CE-4814-9F13-E612A3654B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CE-4814-9F13-E612A3654B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4CE-4814-9F13-E612A3654B86}"/>
              </c:ext>
            </c:extLst>
          </c:dPt>
          <c:dLbls>
            <c:dLbl>
              <c:idx val="0"/>
              <c:layout>
                <c:manualLayout>
                  <c:x val="-6.0301031084143576E-3"/>
                  <c:y val="1.75291750818548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CE-4814-9F13-E612A3654B86}"/>
                </c:ext>
              </c:extLst>
            </c:dLbl>
            <c:dLbl>
              <c:idx val="1"/>
              <c:layout>
                <c:manualLayout>
                  <c:x val="-0.22107955313036301"/>
                  <c:y val="4.30431758244769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CE-4814-9F13-E612A3654B8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גיליון1!$A$2:$A$7</c:f>
              <c:strCache>
                <c:ptCount val="6"/>
                <c:pt idx="0">
                  <c:v>מחלקת אחזקה</c:v>
                </c:pt>
                <c:pt idx="1">
                  <c:v>מחלקת בינוי/מבניציבור וחינוך</c:v>
                </c:pt>
                <c:pt idx="2">
                  <c:v>מחלקת גינון וחזות</c:v>
                </c:pt>
                <c:pt idx="3">
                  <c:v>תכנון והרחבות ביישובים</c:v>
                </c:pt>
                <c:pt idx="4">
                  <c:v>בטיחות ונגישות</c:v>
                </c:pt>
                <c:pt idx="5">
                  <c:v>תשתיות</c:v>
                </c:pt>
              </c:strCache>
            </c:strRef>
          </c:cat>
          <c:val>
            <c:numRef>
              <c:f>גיליון1!$B$2:$B$7</c:f>
              <c:numCache>
                <c:formatCode>#,##0</c:formatCode>
                <c:ptCount val="6"/>
                <c:pt idx="0">
                  <c:v>3691000</c:v>
                </c:pt>
                <c:pt idx="1">
                  <c:v>159000000</c:v>
                </c:pt>
                <c:pt idx="2">
                  <c:v>1970000</c:v>
                </c:pt>
                <c:pt idx="3">
                  <c:v>93000000</c:v>
                </c:pt>
                <c:pt idx="4">
                  <c:v>18366000</c:v>
                </c:pt>
                <c:pt idx="5">
                  <c:v>118000000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CE-4814-9F13-E612A3654B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62314726778021E-2"/>
          <c:y val="0.95142989416678281"/>
          <c:w val="0.89999994863331223"/>
          <c:h val="3.5611352858826266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A1F1B-4C36-4B32-A1E1-1E846B32295F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7479B3E6-2179-4107-9C10-E4BBE4F82B36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בינוי/ מבני ציבור וחינוך</a:t>
          </a:r>
        </a:p>
      </dgm:t>
    </dgm:pt>
    <dgm:pt modelId="{FB3125E4-F97D-4CFA-B1D8-518D4E7101CB}" type="parTrans" cxnId="{4A5033D0-3D98-4838-B353-0B387FB3BAF1}">
      <dgm:prSet/>
      <dgm:spPr/>
      <dgm:t>
        <a:bodyPr/>
        <a:lstStyle/>
        <a:p>
          <a:pPr rtl="1"/>
          <a:endParaRPr lang="he-IL" sz="1600"/>
        </a:p>
      </dgm:t>
    </dgm:pt>
    <dgm:pt modelId="{ABC4940D-DE21-4AD1-8019-27FE66DACF94}" type="sibTrans" cxnId="{4A5033D0-3D98-4838-B353-0B387FB3BAF1}">
      <dgm:prSet/>
      <dgm:spPr/>
      <dgm:t>
        <a:bodyPr/>
        <a:lstStyle/>
        <a:p>
          <a:pPr rtl="1"/>
          <a:endParaRPr lang="he-IL" sz="1600"/>
        </a:p>
      </dgm:t>
    </dgm:pt>
    <dgm:pt modelId="{A621A334-82A8-4946-9DD2-286922430BFA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15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תכנון בי"ס , גני ילדים אולמות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ספורט ומבני ציבור.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EA1995-049E-4E93-B864-7BC9DF4ECEBC}" type="parTrans" cxnId="{039FD686-A341-46BB-908A-5A5245E0BF5C}">
      <dgm:prSet/>
      <dgm:spPr/>
      <dgm:t>
        <a:bodyPr/>
        <a:lstStyle/>
        <a:p>
          <a:pPr rtl="1"/>
          <a:endParaRPr lang="he-IL" sz="1600"/>
        </a:p>
      </dgm:t>
    </dgm:pt>
    <dgm:pt modelId="{4C593194-98E5-4F78-98EB-36CF4B270AD0}" type="sibTrans" cxnId="{039FD686-A341-46BB-908A-5A5245E0BF5C}">
      <dgm:prSet/>
      <dgm:spPr/>
      <dgm:t>
        <a:bodyPr/>
        <a:lstStyle/>
        <a:p>
          <a:pPr rtl="1"/>
          <a:endParaRPr lang="he-IL" sz="1600"/>
        </a:p>
      </dgm:t>
    </dgm:pt>
    <dgm:pt modelId="{18A9389E-7A75-4852-8CA5-3AEDE48DED8C}">
      <dgm:prSet phldrT="[טקסט]" custT="1"/>
      <dgm:spPr/>
      <dgm:t>
        <a:bodyPr/>
        <a:lstStyle/>
        <a:p>
          <a:pPr rtl="1"/>
          <a:r>
            <a:rPr lang="he-I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ביצוע.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F199E4-B261-44B8-972D-9C51AB9B15D3}" type="parTrans" cxnId="{6F072DAA-E4A3-45BC-9A43-9839DD2A9188}">
      <dgm:prSet/>
      <dgm:spPr/>
      <dgm:t>
        <a:bodyPr/>
        <a:lstStyle/>
        <a:p>
          <a:pPr rtl="1"/>
          <a:endParaRPr lang="he-IL" sz="1600"/>
        </a:p>
      </dgm:t>
    </dgm:pt>
    <dgm:pt modelId="{E88D2210-628D-41B1-8070-FCAE9B5F3BA4}" type="sibTrans" cxnId="{6F072DAA-E4A3-45BC-9A43-9839DD2A9188}">
      <dgm:prSet/>
      <dgm:spPr/>
      <dgm:t>
        <a:bodyPr/>
        <a:lstStyle/>
        <a:p>
          <a:pPr rtl="1"/>
          <a:endParaRPr lang="he-IL" sz="1600"/>
        </a:p>
      </dgm:t>
    </dgm:pt>
    <dgm:pt modelId="{51FB5CB4-D198-4DA7-B442-64D03BE4B4B7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אחזקה</a:t>
          </a:r>
        </a:p>
      </dgm:t>
    </dgm:pt>
    <dgm:pt modelId="{66F6D6DC-696F-4AB9-A36B-CF61DAC67465}" type="parTrans" cxnId="{6C23DDE6-8791-4AFF-A324-B6013AC909D0}">
      <dgm:prSet/>
      <dgm:spPr/>
      <dgm:t>
        <a:bodyPr/>
        <a:lstStyle/>
        <a:p>
          <a:pPr rtl="1"/>
          <a:endParaRPr lang="he-IL" sz="1600"/>
        </a:p>
      </dgm:t>
    </dgm:pt>
    <dgm:pt modelId="{BEC9E62A-EE75-47FB-B268-48C23B336FA8}" type="sibTrans" cxnId="{6C23DDE6-8791-4AFF-A324-B6013AC909D0}">
      <dgm:prSet/>
      <dgm:spPr/>
      <dgm:t>
        <a:bodyPr/>
        <a:lstStyle/>
        <a:p>
          <a:pPr rtl="1"/>
          <a:endParaRPr lang="he-IL" sz="1600"/>
        </a:p>
      </dgm:t>
    </dgm:pt>
    <dgm:pt modelId="{0C5B4F1E-DD3D-41BF-8E5A-C32A1F9933C2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120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אלף מ"ר 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מבני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מועצה</a:t>
          </a:r>
        </a:p>
      </dgm:t>
    </dgm:pt>
    <dgm:pt modelId="{4F259040-DCB1-4748-AA57-975B30F6722A}" type="parTrans" cxnId="{712F49D8-E990-4014-9233-A32151AE3781}">
      <dgm:prSet/>
      <dgm:spPr/>
      <dgm:t>
        <a:bodyPr/>
        <a:lstStyle/>
        <a:p>
          <a:pPr rtl="1"/>
          <a:endParaRPr lang="he-IL" sz="1600"/>
        </a:p>
      </dgm:t>
    </dgm:pt>
    <dgm:pt modelId="{88E74680-D59B-4807-B200-0A89CCA5D949}" type="sibTrans" cxnId="{712F49D8-E990-4014-9233-A32151AE3781}">
      <dgm:prSet/>
      <dgm:spPr/>
      <dgm:t>
        <a:bodyPr/>
        <a:lstStyle/>
        <a:p>
          <a:pPr rtl="1"/>
          <a:endParaRPr lang="he-IL" sz="1600"/>
        </a:p>
      </dgm:t>
    </dgm:pt>
    <dgm:pt modelId="{5B262C55-9F94-4602-ABC1-21E9819BA4F7}">
      <dgm:prSet phldrT="[טקסט]" custT="1"/>
      <dgm:spPr/>
      <dgm:t>
        <a:bodyPr/>
        <a:lstStyle/>
        <a:p>
          <a:pPr rtl="1"/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טיפול באחזקה מונעת ושבר 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כ- </a:t>
          </a:r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2100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קריאות מוקד בשנה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68A426-D1F9-4B9D-87D7-FB5E3D2B9AFB}" type="parTrans" cxnId="{359D3481-0262-4D2F-A4BA-1E9B9BC9BAF5}">
      <dgm:prSet/>
      <dgm:spPr/>
      <dgm:t>
        <a:bodyPr/>
        <a:lstStyle/>
        <a:p>
          <a:pPr rtl="1"/>
          <a:endParaRPr lang="he-IL" sz="1600"/>
        </a:p>
      </dgm:t>
    </dgm:pt>
    <dgm:pt modelId="{30B6278B-DF62-439B-A77B-C4433C9BABA0}" type="sibTrans" cxnId="{359D3481-0262-4D2F-A4BA-1E9B9BC9BAF5}">
      <dgm:prSet/>
      <dgm:spPr/>
      <dgm:t>
        <a:bodyPr/>
        <a:lstStyle/>
        <a:p>
          <a:pPr rtl="1"/>
          <a:endParaRPr lang="he-IL" sz="1600"/>
        </a:p>
      </dgm:t>
    </dgm:pt>
    <dgm:pt modelId="{758467F5-91E1-41AB-87B3-0C408FE62CC3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תשתיות </a:t>
          </a:r>
        </a:p>
      </dgm:t>
    </dgm:pt>
    <dgm:pt modelId="{B03B6425-FB8C-4C1E-83AF-29D59DFA90ED}" type="parTrans" cxnId="{2B149D2D-F924-4C25-B841-1919FCDCEFA6}">
      <dgm:prSet/>
      <dgm:spPr/>
      <dgm:t>
        <a:bodyPr/>
        <a:lstStyle/>
        <a:p>
          <a:pPr rtl="1"/>
          <a:endParaRPr lang="he-IL" sz="1600"/>
        </a:p>
      </dgm:t>
    </dgm:pt>
    <dgm:pt modelId="{D475BAD0-802F-4EA6-8F9F-88976300B40A}" type="sibTrans" cxnId="{2B149D2D-F924-4C25-B841-1919FCDCEFA6}">
      <dgm:prSet/>
      <dgm:spPr/>
      <dgm:t>
        <a:bodyPr/>
        <a:lstStyle/>
        <a:p>
          <a:pPr rtl="1"/>
          <a:endParaRPr lang="he-IL" sz="1600"/>
        </a:p>
      </dgm:t>
    </dgm:pt>
    <dgm:pt modelId="{ED8B9735-DBC2-4E8A-9790-CAA09D31C2DF}">
      <dgm:prSet phldrT="[טקסט]" custT="1"/>
      <dgm:spPr/>
      <dgm:t>
        <a:bodyPr/>
        <a:lstStyle/>
        <a:p>
          <a:pPr rtl="1"/>
          <a:r>
            <a:rPr lang="he-IL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dirty="0" err="1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– תוספת 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כ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250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דונם וביצוע תשתיות ציבוריות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5D1F50-9309-40A9-9E5A-CB8AA1B20231}" type="parTrans" cxnId="{952A841D-BFEF-4000-AC54-8D7A618B60C9}">
      <dgm:prSet/>
      <dgm:spPr/>
      <dgm:t>
        <a:bodyPr/>
        <a:lstStyle/>
        <a:p>
          <a:pPr rtl="1"/>
          <a:endParaRPr lang="he-IL" sz="1600"/>
        </a:p>
      </dgm:t>
    </dgm:pt>
    <dgm:pt modelId="{7844432B-CA4B-4E3B-96F8-2109CE27B9F9}" type="sibTrans" cxnId="{952A841D-BFEF-4000-AC54-8D7A618B60C9}">
      <dgm:prSet/>
      <dgm:spPr/>
      <dgm:t>
        <a:bodyPr/>
        <a:lstStyle/>
        <a:p>
          <a:pPr rtl="1"/>
          <a:endParaRPr lang="he-IL" sz="1600"/>
        </a:p>
      </dgm:t>
    </dgm:pt>
    <dgm:pt modelId="{FB5F9829-EE5A-436A-971C-3A71A4A708FD}">
      <dgm:prSet phldrT="[טקסט]" custT="1"/>
      <dgm:spPr/>
      <dgm:t>
        <a:bodyPr/>
        <a:lstStyle/>
        <a:p>
          <a:pPr rtl="1"/>
          <a:r>
            <a:rPr lang="he-I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18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פרויקטים תכנון כבישים ותשתיות</a:t>
          </a:r>
        </a:p>
      </dgm:t>
    </dgm:pt>
    <dgm:pt modelId="{E99DB273-E250-42E6-B1A0-4D239317A9C9}" type="parTrans" cxnId="{736E28BC-A379-4ED8-AF2E-848558A62754}">
      <dgm:prSet/>
      <dgm:spPr/>
      <dgm:t>
        <a:bodyPr/>
        <a:lstStyle/>
        <a:p>
          <a:pPr rtl="1"/>
          <a:endParaRPr lang="he-IL" sz="1600"/>
        </a:p>
      </dgm:t>
    </dgm:pt>
    <dgm:pt modelId="{8E5BE9A7-4E97-4052-B394-37BA4C23E35F}" type="sibTrans" cxnId="{736E28BC-A379-4ED8-AF2E-848558A62754}">
      <dgm:prSet/>
      <dgm:spPr/>
      <dgm:t>
        <a:bodyPr/>
        <a:lstStyle/>
        <a:p>
          <a:pPr rtl="1"/>
          <a:endParaRPr lang="he-IL" sz="1600"/>
        </a:p>
      </dgm:t>
    </dgm:pt>
    <dgm:pt modelId="{AFE67290-0B8C-4EC4-9708-F57641ADD8AE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בטיחות ונגישות</a:t>
          </a:r>
          <a:r>
            <a:rPr lang="he-IL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B8A2B944-27BE-4710-8A47-C36621046DD7}" type="parTrans" cxnId="{4211FDF0-E261-4205-B653-29DEFB57F481}">
      <dgm:prSet/>
      <dgm:spPr/>
      <dgm:t>
        <a:bodyPr/>
        <a:lstStyle/>
        <a:p>
          <a:pPr rtl="1"/>
          <a:endParaRPr lang="he-IL" sz="1600"/>
        </a:p>
      </dgm:t>
    </dgm:pt>
    <dgm:pt modelId="{6D8AAD9C-9CC7-49AE-8FD3-D7D41954EFF6}" type="sibTrans" cxnId="{4211FDF0-E261-4205-B653-29DEFB57F481}">
      <dgm:prSet/>
      <dgm:spPr/>
      <dgm:t>
        <a:bodyPr/>
        <a:lstStyle/>
        <a:p>
          <a:pPr rtl="1"/>
          <a:endParaRPr lang="he-IL" sz="1600"/>
        </a:p>
      </dgm:t>
    </dgm:pt>
    <dgm:pt modelId="{A9C7643B-2CCD-45D3-AF1A-80D50A7DEB29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תכנון והרחבות בישובים </a:t>
          </a:r>
        </a:p>
      </dgm:t>
    </dgm:pt>
    <dgm:pt modelId="{05B18FD9-3F33-4C98-9AB3-A6B53349CE9E}" type="parTrans" cxnId="{95B214F0-748B-4614-9807-4ECBC2EE13A5}">
      <dgm:prSet/>
      <dgm:spPr/>
      <dgm:t>
        <a:bodyPr/>
        <a:lstStyle/>
        <a:p>
          <a:pPr rtl="1"/>
          <a:endParaRPr lang="he-IL" sz="1600"/>
        </a:p>
      </dgm:t>
    </dgm:pt>
    <dgm:pt modelId="{B46A462D-563C-40E6-BDF8-6824BDA8B5AC}" type="sibTrans" cxnId="{95B214F0-748B-4614-9807-4ECBC2EE13A5}">
      <dgm:prSet/>
      <dgm:spPr/>
      <dgm:t>
        <a:bodyPr/>
        <a:lstStyle/>
        <a:p>
          <a:pPr rtl="1"/>
          <a:endParaRPr lang="he-IL" sz="1600"/>
        </a:p>
      </dgm:t>
    </dgm:pt>
    <dgm:pt modelId="{A94A3038-77C4-42B1-9C3A-10BA5A8A59E8}">
      <dgm:prSet custT="1"/>
      <dgm:spPr/>
      <dgm:t>
        <a:bodyPr/>
        <a:lstStyle/>
        <a:p>
          <a:pPr rtl="1"/>
          <a:r>
            <a:rPr lang="he-IL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תוכנית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כוללנית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131569-0035-4A7C-A5D1-35E54F8199D9}" type="parTrans" cxnId="{51B0EA16-0845-4F87-AC5D-99E775F360E9}">
      <dgm:prSet/>
      <dgm:spPr/>
      <dgm:t>
        <a:bodyPr/>
        <a:lstStyle/>
        <a:p>
          <a:pPr rtl="1"/>
          <a:endParaRPr lang="he-IL" sz="1600"/>
        </a:p>
      </dgm:t>
    </dgm:pt>
    <dgm:pt modelId="{7BF54E4D-618C-4296-B371-465F46729936}" type="sibTrans" cxnId="{51B0EA16-0845-4F87-AC5D-99E775F360E9}">
      <dgm:prSet/>
      <dgm:spPr/>
      <dgm:t>
        <a:bodyPr/>
        <a:lstStyle/>
        <a:p>
          <a:pPr rtl="1"/>
          <a:endParaRPr lang="he-IL" sz="1600"/>
        </a:p>
      </dgm:t>
    </dgm:pt>
    <dgm:pt modelId="{256E7A78-73E5-4C62-8DE9-CE2286F02FF6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גינון וחזות</a:t>
          </a:r>
        </a:p>
      </dgm:t>
    </dgm:pt>
    <dgm:pt modelId="{A8C46646-6AC4-42FE-A854-585C2369CCA6}" type="parTrans" cxnId="{7D69A19C-99DD-4F2A-BFC5-0B5B0B320CA1}">
      <dgm:prSet/>
      <dgm:spPr/>
      <dgm:t>
        <a:bodyPr/>
        <a:lstStyle/>
        <a:p>
          <a:pPr rtl="1"/>
          <a:endParaRPr lang="he-IL" sz="1600"/>
        </a:p>
      </dgm:t>
    </dgm:pt>
    <dgm:pt modelId="{571D9509-7EE7-4D06-9DCF-6807E1D490BF}" type="sibTrans" cxnId="{7D69A19C-99DD-4F2A-BFC5-0B5B0B320CA1}">
      <dgm:prSet/>
      <dgm:spPr/>
      <dgm:t>
        <a:bodyPr/>
        <a:lstStyle/>
        <a:p>
          <a:pPr rtl="1"/>
          <a:endParaRPr lang="he-IL" sz="1600"/>
        </a:p>
      </dgm:t>
    </dgm:pt>
    <dgm:pt modelId="{A2BBC00F-0A66-4CC0-B210-6FE6FA758BFD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12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ביצוע </a:t>
          </a:r>
        </a:p>
      </dgm:t>
    </dgm:pt>
    <dgm:pt modelId="{B1D58411-2B9E-4FEE-86C7-B406894D106D}" type="parTrans" cxnId="{8BC6AB20-25BA-4719-B99B-77C17AE083EF}">
      <dgm:prSet/>
      <dgm:spPr/>
      <dgm:t>
        <a:bodyPr/>
        <a:lstStyle/>
        <a:p>
          <a:pPr rtl="1"/>
          <a:endParaRPr lang="he-IL" sz="1600"/>
        </a:p>
      </dgm:t>
    </dgm:pt>
    <dgm:pt modelId="{AF6249A5-FC5F-4B9A-A188-1D05577A304A}" type="sibTrans" cxnId="{8BC6AB20-25BA-4719-B99B-77C17AE083EF}">
      <dgm:prSet/>
      <dgm:spPr/>
      <dgm:t>
        <a:bodyPr/>
        <a:lstStyle/>
        <a:p>
          <a:pPr rtl="1"/>
          <a:endParaRPr lang="he-IL" sz="1600"/>
        </a:p>
      </dgm:t>
    </dgm:pt>
    <dgm:pt modelId="{E17AFC5A-93B4-451E-92AE-F3EA2F91D513}">
      <dgm:prSet custT="1"/>
      <dgm:spPr/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תכנון </a:t>
          </a:r>
          <a:r>
            <a:rPr lang="he-IL" sz="1400" b="1" dirty="0" err="1">
              <a:latin typeface="Calibri" panose="020F0502020204030204" pitchFamily="34" charset="0"/>
              <a:cs typeface="Calibri" panose="020F0502020204030204" pitchFamily="34" charset="0"/>
            </a:rPr>
            <a:t>תב"עות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הרחבות </a:t>
          </a:r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ישובים.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88FDC6-B1D6-4C28-A8F4-FE87B5445FDB}" type="parTrans" cxnId="{00EA9596-41CB-4D0B-9FA6-5B99CA147C45}">
      <dgm:prSet/>
      <dgm:spPr/>
      <dgm:t>
        <a:bodyPr/>
        <a:lstStyle/>
        <a:p>
          <a:pPr rtl="1"/>
          <a:endParaRPr lang="he-IL" sz="1600"/>
        </a:p>
      </dgm:t>
    </dgm:pt>
    <dgm:pt modelId="{63F50099-A462-4180-B82A-3D7093AF3212}" type="sibTrans" cxnId="{00EA9596-41CB-4D0B-9FA6-5B99CA147C45}">
      <dgm:prSet/>
      <dgm:spPr/>
      <dgm:t>
        <a:bodyPr/>
        <a:lstStyle/>
        <a:p>
          <a:pPr rtl="1"/>
          <a:endParaRPr lang="he-IL" sz="1600"/>
        </a:p>
      </dgm:t>
    </dgm:pt>
    <dgm:pt modelId="{526D1CEE-CB6E-49CA-8FC8-622CC4193888}">
      <dgm:prSet custT="1"/>
      <dgm:spPr/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תכנון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מפורט –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7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הרחבות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125941-89CA-48EF-8BEA-9486C2A599E8}" type="parTrans" cxnId="{66849ABD-BDB8-4EF0-8DF9-5391EB66B777}">
      <dgm:prSet/>
      <dgm:spPr/>
      <dgm:t>
        <a:bodyPr/>
        <a:lstStyle/>
        <a:p>
          <a:pPr rtl="1"/>
          <a:endParaRPr lang="he-IL" sz="1600"/>
        </a:p>
      </dgm:t>
    </dgm:pt>
    <dgm:pt modelId="{0165C9CD-12E0-4878-B44A-662BE01DC289}" type="sibTrans" cxnId="{66849ABD-BDB8-4EF0-8DF9-5391EB66B777}">
      <dgm:prSet/>
      <dgm:spPr/>
      <dgm:t>
        <a:bodyPr/>
        <a:lstStyle/>
        <a:p>
          <a:pPr rtl="1"/>
          <a:endParaRPr lang="he-IL" sz="1600"/>
        </a:p>
      </dgm:t>
    </dgm:pt>
    <dgm:pt modelId="{5E636707-11A2-40D0-9EE2-27C9D34D9858}">
      <dgm:prSet custT="1"/>
      <dgm:spPr/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ליווי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ביצוע –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הרחבות.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E13411-DFFB-4155-A237-09CF610365DA}" type="parTrans" cxnId="{93E0B5D5-E6CB-4341-B09F-671B5A3D735C}">
      <dgm:prSet/>
      <dgm:spPr/>
      <dgm:t>
        <a:bodyPr/>
        <a:lstStyle/>
        <a:p>
          <a:pPr rtl="1"/>
          <a:endParaRPr lang="he-IL" sz="1600"/>
        </a:p>
      </dgm:t>
    </dgm:pt>
    <dgm:pt modelId="{B399D84F-C81B-43CF-9D83-5C3F4989D8CE}" type="sibTrans" cxnId="{93E0B5D5-E6CB-4341-B09F-671B5A3D735C}">
      <dgm:prSet/>
      <dgm:spPr/>
      <dgm:t>
        <a:bodyPr/>
        <a:lstStyle/>
        <a:p>
          <a:pPr rtl="1"/>
          <a:endParaRPr lang="he-IL" sz="1600"/>
        </a:p>
      </dgm:t>
    </dgm:pt>
    <dgm:pt modelId="{2B5B56F9-19ED-4BEB-9731-D920AF8C181A}">
      <dgm:prSet custT="1"/>
      <dgm:spPr/>
      <dgm:t>
        <a:bodyPr/>
        <a:lstStyle/>
        <a:p>
          <a:pPr rtl="1"/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הנגשה מבני ציבור </a:t>
          </a:r>
          <a:r>
            <a:rPr lang="he-IL" sz="1400" b="1" dirty="0" err="1">
              <a:latin typeface="Calibri" panose="020F0502020204030204" pitchFamily="34" charset="0"/>
              <a:cs typeface="Calibri" panose="020F0502020204030204" pitchFamily="34" charset="0"/>
            </a:rPr>
            <a:t>ומוס"ח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וישובים תקציב </a:t>
          </a:r>
          <a:r>
            <a:rPr lang="he-I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מיליון ₪</a:t>
          </a:r>
        </a:p>
      </dgm:t>
    </dgm:pt>
    <dgm:pt modelId="{3F82C277-06BD-4657-8ABC-75DEEF8FE4AA}" type="parTrans" cxnId="{670C1478-1828-4283-96F8-C0AD70012741}">
      <dgm:prSet/>
      <dgm:spPr/>
      <dgm:t>
        <a:bodyPr/>
        <a:lstStyle/>
        <a:p>
          <a:pPr rtl="1"/>
          <a:endParaRPr lang="he-IL" sz="1600"/>
        </a:p>
      </dgm:t>
    </dgm:pt>
    <dgm:pt modelId="{C7AD7B7B-1899-48A4-9538-C416328C8DBD}" type="sibTrans" cxnId="{670C1478-1828-4283-96F8-C0AD70012741}">
      <dgm:prSet/>
      <dgm:spPr/>
      <dgm:t>
        <a:bodyPr/>
        <a:lstStyle/>
        <a:p>
          <a:pPr rtl="1"/>
          <a:endParaRPr lang="he-IL" sz="1600"/>
        </a:p>
      </dgm:t>
    </dgm:pt>
    <dgm:pt modelId="{BE473F3F-8377-4C36-A2C5-846F8F4E661C}">
      <dgm:prSet custT="1"/>
      <dgm:spPr/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הקמת מגרשי משחקים ב </a:t>
          </a:r>
          <a:r>
            <a:rPr lang="he-I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ישובים </a:t>
          </a:r>
        </a:p>
      </dgm:t>
    </dgm:pt>
    <dgm:pt modelId="{AA9F62B7-4213-497E-8CD3-D86FFD10DB82}" type="parTrans" cxnId="{9BB2298D-E255-49D5-BEA1-860F6A4DE130}">
      <dgm:prSet/>
      <dgm:spPr/>
      <dgm:t>
        <a:bodyPr/>
        <a:lstStyle/>
        <a:p>
          <a:pPr rtl="1"/>
          <a:endParaRPr lang="he-IL" sz="1600"/>
        </a:p>
      </dgm:t>
    </dgm:pt>
    <dgm:pt modelId="{4F042FED-FF16-4360-8A78-394F26C8F6C2}" type="sibTrans" cxnId="{9BB2298D-E255-49D5-BEA1-860F6A4DE130}">
      <dgm:prSet/>
      <dgm:spPr/>
      <dgm:t>
        <a:bodyPr/>
        <a:lstStyle/>
        <a:p>
          <a:pPr rtl="1"/>
          <a:endParaRPr lang="he-IL" sz="1600"/>
        </a:p>
      </dgm:t>
    </dgm:pt>
    <dgm:pt modelId="{FA95626D-618A-4F99-93AC-C90CC3B0CE80}">
      <dgm:prSet custT="1"/>
      <dgm:spPr/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בקרה על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אחזקת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מבני ציבור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שנמסרו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לאחריות ישובים</a:t>
          </a:r>
        </a:p>
      </dgm:t>
    </dgm:pt>
    <dgm:pt modelId="{DEC757C3-EA35-4DCE-9438-0FF22D97F900}" type="parTrans" cxnId="{3CC14A2B-3DB9-4790-BDBB-EE7820D77084}">
      <dgm:prSet/>
      <dgm:spPr/>
      <dgm:t>
        <a:bodyPr/>
        <a:lstStyle/>
        <a:p>
          <a:pPr rtl="1"/>
          <a:endParaRPr lang="he-IL" sz="1600"/>
        </a:p>
      </dgm:t>
    </dgm:pt>
    <dgm:pt modelId="{D2E5F958-CC40-486B-908E-FA2049930B99}" type="sibTrans" cxnId="{3CC14A2B-3DB9-4790-BDBB-EE7820D77084}">
      <dgm:prSet/>
      <dgm:spPr/>
      <dgm:t>
        <a:bodyPr/>
        <a:lstStyle/>
        <a:p>
          <a:pPr rtl="1"/>
          <a:endParaRPr lang="he-IL" sz="1600"/>
        </a:p>
      </dgm:t>
    </dgm:pt>
    <dgm:pt modelId="{EFF53A6F-5EA6-4872-A084-EB838AAA571B}">
      <dgm:prSet custT="1"/>
      <dgm:spPr/>
      <dgm:t>
        <a:bodyPr/>
        <a:lstStyle/>
        <a:p>
          <a:pPr rtl="1"/>
          <a:r>
            <a:rPr lang="he-IL" sz="1400" b="1" dirty="0" err="1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אלון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תבור –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80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דונם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68F347-8463-4DC6-B016-2F7B02DC582E}" type="parTrans" cxnId="{50E57C1A-32B4-4ED8-84B4-891EF698DE7F}">
      <dgm:prSet/>
      <dgm:spPr/>
      <dgm:t>
        <a:bodyPr/>
        <a:lstStyle/>
        <a:p>
          <a:pPr rtl="1"/>
          <a:endParaRPr lang="he-IL"/>
        </a:p>
      </dgm:t>
    </dgm:pt>
    <dgm:pt modelId="{562EDF35-0B6F-46C9-86C4-2C327313213E}" type="sibTrans" cxnId="{50E57C1A-32B4-4ED8-84B4-891EF698DE7F}">
      <dgm:prSet/>
      <dgm:spPr/>
      <dgm:t>
        <a:bodyPr/>
        <a:lstStyle/>
        <a:p>
          <a:pPr rtl="1"/>
          <a:endParaRPr lang="he-IL"/>
        </a:p>
      </dgm:t>
    </dgm:pt>
    <dgm:pt modelId="{FAE56E0C-E907-445C-A86C-29DB2ACD0F63}">
      <dgm:prSet custT="1"/>
      <dgm:spPr/>
      <dgm:t>
        <a:bodyPr/>
        <a:lstStyle/>
        <a:p>
          <a:pPr rtl="1"/>
          <a:r>
            <a:rPr lang="he-IL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שגיא 2000- </a:t>
          </a:r>
          <a:r>
            <a:rPr lang="he-I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25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דונם.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010767-B4B8-4645-8AAD-895517623967}" type="parTrans" cxnId="{B960EAF0-0F93-43D2-9DEF-54AD97377C1C}">
      <dgm:prSet/>
      <dgm:spPr/>
      <dgm:t>
        <a:bodyPr/>
        <a:lstStyle/>
        <a:p>
          <a:pPr rtl="1"/>
          <a:endParaRPr lang="he-IL"/>
        </a:p>
      </dgm:t>
    </dgm:pt>
    <dgm:pt modelId="{249CE7AC-CA7D-46C9-9479-57532420DDC8}" type="sibTrans" cxnId="{B960EAF0-0F93-43D2-9DEF-54AD97377C1C}">
      <dgm:prSet/>
      <dgm:spPr/>
      <dgm:t>
        <a:bodyPr/>
        <a:lstStyle/>
        <a:p>
          <a:pPr rtl="1"/>
          <a:endParaRPr lang="he-IL"/>
        </a:p>
      </dgm:t>
    </dgm:pt>
    <dgm:pt modelId="{000C0DDC-7517-48CE-9E31-7AF3FDAEB445}">
      <dgm:prSet custT="1"/>
      <dgm:spPr/>
      <dgm:t>
        <a:bodyPr/>
        <a:lstStyle/>
        <a:p>
          <a:pPr rtl="1"/>
          <a:r>
            <a:rPr lang="he-IL" sz="1400" b="1" dirty="0" err="1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מנשיה זבדה – </a:t>
          </a:r>
          <a:r>
            <a:rPr lang="he-I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דונם.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D4902A-9DF5-4C64-8F65-7AAA71F379B6}" type="parTrans" cxnId="{A065A653-2E9C-4768-A941-2B2DC0A011F9}">
      <dgm:prSet/>
      <dgm:spPr/>
      <dgm:t>
        <a:bodyPr/>
        <a:lstStyle/>
        <a:p>
          <a:pPr rtl="1"/>
          <a:endParaRPr lang="he-IL"/>
        </a:p>
      </dgm:t>
    </dgm:pt>
    <dgm:pt modelId="{53C43EA3-4C09-4AD7-BFE2-A64B657F3BFE}" type="sibTrans" cxnId="{A065A653-2E9C-4768-A941-2B2DC0A011F9}">
      <dgm:prSet/>
      <dgm:spPr/>
      <dgm:t>
        <a:bodyPr/>
        <a:lstStyle/>
        <a:p>
          <a:pPr rtl="1"/>
          <a:endParaRPr lang="he-IL"/>
        </a:p>
      </dgm:t>
    </dgm:pt>
    <dgm:pt modelId="{E1AE0B1B-AC0B-4FEC-AD6A-A2166F4C5F60}">
      <dgm:prSet custT="1"/>
      <dgm:spPr/>
      <dgm:t>
        <a:bodyPr/>
        <a:lstStyle/>
        <a:p>
          <a:pPr rtl="1"/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מתחם ומבני  מועצה – </a:t>
          </a:r>
          <a:r>
            <a:rPr lang="he-I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he-IL" sz="1400" b="1" dirty="0">
              <a:latin typeface="Calibri" panose="020F0502020204030204" pitchFamily="34" charset="0"/>
              <a:cs typeface="Calibri" panose="020F0502020204030204" pitchFamily="34" charset="0"/>
            </a:rPr>
            <a:t> דונם</a:t>
          </a:r>
        </a:p>
      </dgm:t>
    </dgm:pt>
    <dgm:pt modelId="{46B7B6C2-D964-4555-9B59-F709AD9798D2}" type="parTrans" cxnId="{BB4E4142-0E94-446F-B8E6-272EACD6005E}">
      <dgm:prSet/>
      <dgm:spPr/>
      <dgm:t>
        <a:bodyPr/>
        <a:lstStyle/>
        <a:p>
          <a:pPr rtl="1"/>
          <a:endParaRPr lang="he-IL"/>
        </a:p>
      </dgm:t>
    </dgm:pt>
    <dgm:pt modelId="{C4556772-9393-4AD9-8185-E3B4F1F2283A}" type="sibTrans" cxnId="{BB4E4142-0E94-446F-B8E6-272EACD6005E}">
      <dgm:prSet/>
      <dgm:spPr/>
      <dgm:t>
        <a:bodyPr/>
        <a:lstStyle/>
        <a:p>
          <a:pPr rtl="1"/>
          <a:endParaRPr lang="he-IL"/>
        </a:p>
      </dgm:t>
    </dgm:pt>
    <dgm:pt modelId="{BFD17CE8-DD0B-49C8-B7C0-D1D38028F5DF}">
      <dgm:prSet phldrT="[טקסט]"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56DD45-59D2-4DAA-BEDA-98DFF011ACE5}" type="parTrans" cxnId="{0DC84A3B-2466-482E-BFF0-DA29A86E000E}">
      <dgm:prSet/>
      <dgm:spPr/>
      <dgm:t>
        <a:bodyPr/>
        <a:lstStyle/>
        <a:p>
          <a:pPr rtl="1"/>
          <a:endParaRPr lang="he-IL"/>
        </a:p>
      </dgm:t>
    </dgm:pt>
    <dgm:pt modelId="{0B2339F6-B2D6-4785-8180-8D6057CA9303}" type="sibTrans" cxnId="{0DC84A3B-2466-482E-BFF0-DA29A86E000E}">
      <dgm:prSet/>
      <dgm:spPr/>
      <dgm:t>
        <a:bodyPr/>
        <a:lstStyle/>
        <a:p>
          <a:pPr rtl="1"/>
          <a:endParaRPr lang="he-IL"/>
        </a:p>
      </dgm:t>
    </dgm:pt>
    <dgm:pt modelId="{6BCCFB57-1964-4041-A3BC-55779FDCC158}">
      <dgm:prSet phldrT="[טקסט]"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36A24-3810-4334-89C5-8CA98F7DE355}" type="parTrans" cxnId="{57279A2C-3A5B-44C2-A52A-6D03AF0752F8}">
      <dgm:prSet/>
      <dgm:spPr/>
      <dgm:t>
        <a:bodyPr/>
        <a:lstStyle/>
        <a:p>
          <a:pPr rtl="1"/>
          <a:endParaRPr lang="he-IL"/>
        </a:p>
      </dgm:t>
    </dgm:pt>
    <dgm:pt modelId="{A6673C1F-5469-42C2-B187-F9AB09D23D5E}" type="sibTrans" cxnId="{57279A2C-3A5B-44C2-A52A-6D03AF0752F8}">
      <dgm:prSet/>
      <dgm:spPr/>
      <dgm:t>
        <a:bodyPr/>
        <a:lstStyle/>
        <a:p>
          <a:pPr rtl="1"/>
          <a:endParaRPr lang="he-IL"/>
        </a:p>
      </dgm:t>
    </dgm:pt>
    <dgm:pt modelId="{ABFACF12-2DCD-4A53-A642-8CD55BC64187}">
      <dgm:prSet phldrT="[טקסט]"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5C7D78-8B58-49B3-9DA3-D692A5F15E54}" type="parTrans" cxnId="{52B15F03-6858-42C2-A7CD-A099C2366EB8}">
      <dgm:prSet/>
      <dgm:spPr/>
      <dgm:t>
        <a:bodyPr/>
        <a:lstStyle/>
        <a:p>
          <a:pPr rtl="1"/>
          <a:endParaRPr lang="he-IL"/>
        </a:p>
      </dgm:t>
    </dgm:pt>
    <dgm:pt modelId="{66470C2B-419B-4A21-9E29-1BE70E8D0411}" type="sibTrans" cxnId="{52B15F03-6858-42C2-A7CD-A099C2366EB8}">
      <dgm:prSet/>
      <dgm:spPr/>
      <dgm:t>
        <a:bodyPr/>
        <a:lstStyle/>
        <a:p>
          <a:pPr rtl="1"/>
          <a:endParaRPr lang="he-IL"/>
        </a:p>
      </dgm:t>
    </dgm:pt>
    <dgm:pt modelId="{1A818E47-CE22-4BBD-A79C-954127B345A6}">
      <dgm:prSet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9883A-82BA-44FD-BF22-6652D72B9134}" type="parTrans" cxnId="{A4F62F55-AA72-4EDD-B884-2C427C0E198B}">
      <dgm:prSet/>
      <dgm:spPr/>
      <dgm:t>
        <a:bodyPr/>
        <a:lstStyle/>
        <a:p>
          <a:pPr rtl="1"/>
          <a:endParaRPr lang="he-IL"/>
        </a:p>
      </dgm:t>
    </dgm:pt>
    <dgm:pt modelId="{3340CB84-C408-4598-BDC4-1A0475727803}" type="sibTrans" cxnId="{A4F62F55-AA72-4EDD-B884-2C427C0E198B}">
      <dgm:prSet/>
      <dgm:spPr/>
      <dgm:t>
        <a:bodyPr/>
        <a:lstStyle/>
        <a:p>
          <a:pPr rtl="1"/>
          <a:endParaRPr lang="he-IL"/>
        </a:p>
      </dgm:t>
    </dgm:pt>
    <dgm:pt modelId="{2E4504EB-77FD-4F78-8D4D-FF528877E81A}">
      <dgm:prSet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D1DD86-D409-4F56-B2C3-3B4A7040FB7E}" type="parTrans" cxnId="{1321F75E-ADFD-43C9-B2BB-EE8EEFB6F411}">
      <dgm:prSet/>
      <dgm:spPr/>
      <dgm:t>
        <a:bodyPr/>
        <a:lstStyle/>
        <a:p>
          <a:pPr rtl="1"/>
          <a:endParaRPr lang="he-IL"/>
        </a:p>
      </dgm:t>
    </dgm:pt>
    <dgm:pt modelId="{49A1D030-5E94-4D49-96F2-F68CB0D4A421}" type="sibTrans" cxnId="{1321F75E-ADFD-43C9-B2BB-EE8EEFB6F411}">
      <dgm:prSet/>
      <dgm:spPr/>
      <dgm:t>
        <a:bodyPr/>
        <a:lstStyle/>
        <a:p>
          <a:pPr rtl="1"/>
          <a:endParaRPr lang="he-IL"/>
        </a:p>
      </dgm:t>
    </dgm:pt>
    <dgm:pt modelId="{DC85CB90-2667-439E-9D61-DF32C166EB7F}">
      <dgm:prSet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69E941-2E43-4EDE-B7F8-D430FB679654}" type="parTrans" cxnId="{70822381-FCF0-4452-8B1A-0DE44966E3AB}">
      <dgm:prSet/>
      <dgm:spPr/>
      <dgm:t>
        <a:bodyPr/>
        <a:lstStyle/>
        <a:p>
          <a:pPr rtl="1"/>
          <a:endParaRPr lang="he-IL"/>
        </a:p>
      </dgm:t>
    </dgm:pt>
    <dgm:pt modelId="{E8FE000D-EE41-4D46-9840-67AFE4E958B0}" type="sibTrans" cxnId="{70822381-FCF0-4452-8B1A-0DE44966E3AB}">
      <dgm:prSet/>
      <dgm:spPr/>
      <dgm:t>
        <a:bodyPr/>
        <a:lstStyle/>
        <a:p>
          <a:pPr rtl="1"/>
          <a:endParaRPr lang="he-IL"/>
        </a:p>
      </dgm:t>
    </dgm:pt>
    <dgm:pt modelId="{56E818A3-5691-4BB7-9F27-8EC0FC7C661D}">
      <dgm:prSet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87842A-9ADC-48F1-AE61-1491C6037FF8}" type="parTrans" cxnId="{3922AC18-7D13-4C21-9662-416001303B77}">
      <dgm:prSet/>
      <dgm:spPr/>
      <dgm:t>
        <a:bodyPr/>
        <a:lstStyle/>
        <a:p>
          <a:pPr rtl="1"/>
          <a:endParaRPr lang="he-IL"/>
        </a:p>
      </dgm:t>
    </dgm:pt>
    <dgm:pt modelId="{66BCA452-0850-4034-8E66-D38561CDC6A1}" type="sibTrans" cxnId="{3922AC18-7D13-4C21-9662-416001303B77}">
      <dgm:prSet/>
      <dgm:spPr/>
      <dgm:t>
        <a:bodyPr/>
        <a:lstStyle/>
        <a:p>
          <a:pPr rtl="1"/>
          <a:endParaRPr lang="he-IL"/>
        </a:p>
      </dgm:t>
    </dgm:pt>
    <dgm:pt modelId="{70537FED-55BD-4234-ADFF-4410FCE268D1}">
      <dgm:prSet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D2E117-9B28-4CF7-BBAC-B4FA775FCD30}" type="parTrans" cxnId="{995A1BBD-7DCB-4C64-9D23-EBD4BA5707C7}">
      <dgm:prSet/>
      <dgm:spPr/>
      <dgm:t>
        <a:bodyPr/>
        <a:lstStyle/>
        <a:p>
          <a:pPr rtl="1"/>
          <a:endParaRPr lang="he-IL"/>
        </a:p>
      </dgm:t>
    </dgm:pt>
    <dgm:pt modelId="{CD927640-F55E-43B5-BC58-29320D0AFED4}" type="sibTrans" cxnId="{995A1BBD-7DCB-4C64-9D23-EBD4BA5707C7}">
      <dgm:prSet/>
      <dgm:spPr/>
      <dgm:t>
        <a:bodyPr/>
        <a:lstStyle/>
        <a:p>
          <a:pPr rtl="1"/>
          <a:endParaRPr lang="he-IL"/>
        </a:p>
      </dgm:t>
    </dgm:pt>
    <dgm:pt modelId="{3D615D74-C1E4-4511-A28F-478800209EA1}">
      <dgm:prSet custT="1"/>
      <dgm:spPr/>
      <dgm:t>
        <a:bodyPr/>
        <a:lstStyle/>
        <a:p>
          <a:pPr rtl="1"/>
          <a:r>
            <a:rPr lang="he-IL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הנגשת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גני משחקים.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E95654-4631-4A0A-9E2B-7C42DF9D3ECF}" type="parTrans" cxnId="{4DD6B3A4-5728-458B-B062-544EFBB24F07}">
      <dgm:prSet/>
      <dgm:spPr/>
      <dgm:t>
        <a:bodyPr/>
        <a:lstStyle/>
        <a:p>
          <a:pPr rtl="1"/>
          <a:endParaRPr lang="he-IL"/>
        </a:p>
      </dgm:t>
    </dgm:pt>
    <dgm:pt modelId="{62620384-532E-4996-99E7-2739CDD91FC3}" type="sibTrans" cxnId="{4DD6B3A4-5728-458B-B062-544EFBB24F07}">
      <dgm:prSet/>
      <dgm:spPr/>
      <dgm:t>
        <a:bodyPr/>
        <a:lstStyle/>
        <a:p>
          <a:pPr rtl="1"/>
          <a:endParaRPr lang="he-IL"/>
        </a:p>
      </dgm:t>
    </dgm:pt>
    <dgm:pt modelId="{C2D1E931-7062-4A0F-AD36-8104867E47B1}">
      <dgm:prSet custT="1"/>
      <dgm:spPr/>
      <dgm:t>
        <a:bodyPr/>
        <a:lstStyle/>
        <a:p>
          <a:pPr rtl="1"/>
          <a:r>
            <a:rPr lang="he-IL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הנגשת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כבישים ומדרכות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6AFC28-A924-4050-A1B3-1C544785FB95}" type="parTrans" cxnId="{19EAB401-0AEF-425C-8A9E-1E278CF4A704}">
      <dgm:prSet/>
      <dgm:spPr/>
      <dgm:t>
        <a:bodyPr/>
        <a:lstStyle/>
        <a:p>
          <a:pPr rtl="1"/>
          <a:endParaRPr lang="he-IL"/>
        </a:p>
      </dgm:t>
    </dgm:pt>
    <dgm:pt modelId="{06B6CFA2-CAB1-4400-B6B9-B80C1F929221}" type="sibTrans" cxnId="{19EAB401-0AEF-425C-8A9E-1E278CF4A704}">
      <dgm:prSet/>
      <dgm:spPr/>
      <dgm:t>
        <a:bodyPr/>
        <a:lstStyle/>
        <a:p>
          <a:pPr rtl="1"/>
          <a:endParaRPr lang="he-IL"/>
        </a:p>
      </dgm:t>
    </dgm:pt>
    <dgm:pt modelId="{C4987938-93F5-41B8-8AAE-CE44C5914B56}">
      <dgm:prSet custT="1"/>
      <dgm:spPr/>
      <dgm:t>
        <a:bodyPr/>
        <a:lstStyle/>
        <a:p>
          <a:pPr rtl="1"/>
          <a:r>
            <a:rPr lang="he-IL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הנגשת</a:t>
          </a:r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 בתי עלמין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8E32B6-FDC2-4875-8875-95F0C641FCA7}" type="sibTrans" cxnId="{B9F3E394-D0EA-448C-9D7B-FED591039D87}">
      <dgm:prSet/>
      <dgm:spPr/>
      <dgm:t>
        <a:bodyPr/>
        <a:lstStyle/>
        <a:p>
          <a:pPr rtl="1"/>
          <a:endParaRPr lang="he-IL"/>
        </a:p>
      </dgm:t>
    </dgm:pt>
    <dgm:pt modelId="{A80B1609-AF6B-41A0-BFF0-CD48053E7B5D}" type="parTrans" cxnId="{B9F3E394-D0EA-448C-9D7B-FED591039D87}">
      <dgm:prSet/>
      <dgm:spPr/>
      <dgm:t>
        <a:bodyPr/>
        <a:lstStyle/>
        <a:p>
          <a:pPr rtl="1"/>
          <a:endParaRPr lang="he-IL"/>
        </a:p>
      </dgm:t>
    </dgm:pt>
    <dgm:pt modelId="{C48AAC27-8C48-40D2-B62D-3F8CCE626944}">
      <dgm:prSet custT="1"/>
      <dgm:spPr/>
      <dgm:t>
        <a:bodyPr/>
        <a:lstStyle/>
        <a:p>
          <a:pPr rtl="1"/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בקרה על מבדקי בטיחות במעונות יום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2387CB-E36C-4532-AE3E-730DBE0F3863}" type="parTrans" cxnId="{58432D45-0937-436C-A0A0-FE4A583B968E}">
      <dgm:prSet/>
      <dgm:spPr/>
      <dgm:t>
        <a:bodyPr/>
        <a:lstStyle/>
        <a:p>
          <a:pPr rtl="1"/>
          <a:endParaRPr lang="he-IL"/>
        </a:p>
      </dgm:t>
    </dgm:pt>
    <dgm:pt modelId="{ED0BA109-0FDB-490D-B4AD-3B20FCB5EA2F}" type="sibTrans" cxnId="{58432D45-0937-436C-A0A0-FE4A583B968E}">
      <dgm:prSet/>
      <dgm:spPr/>
      <dgm:t>
        <a:bodyPr/>
        <a:lstStyle/>
        <a:p>
          <a:pPr rtl="1"/>
          <a:endParaRPr lang="he-IL"/>
        </a:p>
      </dgm:t>
    </dgm:pt>
    <dgm:pt modelId="{E0D8E62B-6D24-4F7B-961C-B29513EBD962}">
      <dgm:prSet phldrT="[טקסט]" custT="1"/>
      <dgm:spPr/>
      <dgm:t>
        <a:bodyPr/>
        <a:lstStyle/>
        <a:p>
          <a:pPr rtl="1"/>
          <a:r>
            <a:rPr lang="he-IL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התייעלות אנרגטית ניצול 2 מגה</a:t>
          </a:r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EDA941-6FD6-4DD1-B18F-CB7BF0D2819F}" type="parTrans" cxnId="{E95310A1-01F9-4AE0-8FD1-8F68EDB6C08F}">
      <dgm:prSet/>
      <dgm:spPr/>
      <dgm:t>
        <a:bodyPr/>
        <a:lstStyle/>
        <a:p>
          <a:pPr rtl="1"/>
          <a:endParaRPr lang="he-IL"/>
        </a:p>
      </dgm:t>
    </dgm:pt>
    <dgm:pt modelId="{C13FEA79-0BC8-4F7B-B4B0-2EF894779622}" type="sibTrans" cxnId="{E95310A1-01F9-4AE0-8FD1-8F68EDB6C08F}">
      <dgm:prSet/>
      <dgm:spPr/>
      <dgm:t>
        <a:bodyPr/>
        <a:lstStyle/>
        <a:p>
          <a:pPr rtl="1"/>
          <a:endParaRPr lang="he-IL"/>
        </a:p>
      </dgm:t>
    </dgm:pt>
    <dgm:pt modelId="{6ACA5195-553D-48C2-813F-36A728D587C6}">
      <dgm:prSet phldrT="[טקסט]"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476071-7F1B-491A-9FD5-6F4436A827F2}" type="parTrans" cxnId="{89417AEC-ED67-400B-BBC2-94EDFF64BF33}">
      <dgm:prSet/>
      <dgm:spPr/>
      <dgm:t>
        <a:bodyPr/>
        <a:lstStyle/>
        <a:p>
          <a:pPr rtl="1"/>
          <a:endParaRPr lang="he-IL"/>
        </a:p>
      </dgm:t>
    </dgm:pt>
    <dgm:pt modelId="{31776B92-495B-47C1-BBD2-14D0E80A4038}" type="sibTrans" cxnId="{89417AEC-ED67-400B-BBC2-94EDFF64BF33}">
      <dgm:prSet/>
      <dgm:spPr/>
      <dgm:t>
        <a:bodyPr/>
        <a:lstStyle/>
        <a:p>
          <a:pPr rtl="1"/>
          <a:endParaRPr lang="he-IL"/>
        </a:p>
      </dgm:t>
    </dgm:pt>
    <dgm:pt modelId="{3F153C84-A33E-40D1-9F49-F158B047E849}">
      <dgm:prSet phldrT="[טקסט]" custT="1"/>
      <dgm:spPr/>
      <dgm:t>
        <a:bodyPr/>
        <a:lstStyle/>
        <a:p>
          <a:pPr rtl="1"/>
          <a:endParaRPr lang="he-I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3C6D3-4454-4F1B-A203-E7D9057307B9}" type="parTrans" cxnId="{C3A28A3D-8132-4D8C-9369-00FD5747E0AB}">
      <dgm:prSet/>
      <dgm:spPr/>
      <dgm:t>
        <a:bodyPr/>
        <a:lstStyle/>
        <a:p>
          <a:pPr rtl="1"/>
          <a:endParaRPr lang="he-IL"/>
        </a:p>
      </dgm:t>
    </dgm:pt>
    <dgm:pt modelId="{495A8A4F-2284-49F6-821A-0733B814CD11}" type="sibTrans" cxnId="{C3A28A3D-8132-4D8C-9369-00FD5747E0AB}">
      <dgm:prSet/>
      <dgm:spPr/>
      <dgm:t>
        <a:bodyPr/>
        <a:lstStyle/>
        <a:p>
          <a:pPr rtl="1"/>
          <a:endParaRPr lang="he-IL"/>
        </a:p>
      </dgm:t>
    </dgm:pt>
    <dgm:pt modelId="{24DB2A50-B168-492C-AB60-C63C199DBC07}" type="pres">
      <dgm:prSet presAssocID="{69DA1F1B-4C36-4B32-A1E1-1E846B3229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A3A13DF-A22D-497A-B77C-C5C36E3FF2EE}" type="pres">
      <dgm:prSet presAssocID="{7479B3E6-2179-4107-9C10-E4BBE4F82B36}" presName="composite" presStyleCnt="0"/>
      <dgm:spPr/>
    </dgm:pt>
    <dgm:pt modelId="{E9CA2D52-7C90-446D-9A15-233E5C6A7D24}" type="pres">
      <dgm:prSet presAssocID="{7479B3E6-2179-4107-9C10-E4BBE4F82B36}" presName="parTx" presStyleLbl="alignNode1" presStyleIdx="0" presStyleCnt="6" custScaleY="210122" custLinFactNeighborY="-34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564E8F-F675-468E-B528-1E880D8E2872}" type="pres">
      <dgm:prSet presAssocID="{7479B3E6-2179-4107-9C10-E4BBE4F82B36}" presName="desTx" presStyleLbl="alignAccFollowNode1" presStyleIdx="0" presStyleCnt="6" custScaleY="100000" custLinFactNeighborY="130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269DE0-A455-41EB-9D04-21FAB232A209}" type="pres">
      <dgm:prSet presAssocID="{ABC4940D-DE21-4AD1-8019-27FE66DACF94}" presName="space" presStyleCnt="0"/>
      <dgm:spPr/>
    </dgm:pt>
    <dgm:pt modelId="{B91A7805-D7B7-4A1E-9BBB-E9B5C942AE27}" type="pres">
      <dgm:prSet presAssocID="{51FB5CB4-D198-4DA7-B442-64D03BE4B4B7}" presName="composite" presStyleCnt="0"/>
      <dgm:spPr/>
    </dgm:pt>
    <dgm:pt modelId="{F4611511-B6F0-46DF-B9F0-BC6BE5FD924A}" type="pres">
      <dgm:prSet presAssocID="{51FB5CB4-D198-4DA7-B442-64D03BE4B4B7}" presName="parTx" presStyleLbl="alignNode1" presStyleIdx="1" presStyleCnt="6" custScaleY="221598" custLinFactNeighborY="-32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C8C49B6-2233-4796-9893-FAACFFD62EE7}" type="pres">
      <dgm:prSet presAssocID="{51FB5CB4-D198-4DA7-B442-64D03BE4B4B7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B41016E-CBE2-4C5E-8CE5-E704341430F2}" type="pres">
      <dgm:prSet presAssocID="{BEC9E62A-EE75-47FB-B268-48C23B336FA8}" presName="space" presStyleCnt="0"/>
      <dgm:spPr/>
    </dgm:pt>
    <dgm:pt modelId="{4BE240D4-533D-4B85-A763-4C28BA1FD010}" type="pres">
      <dgm:prSet presAssocID="{758467F5-91E1-41AB-87B3-0C408FE62CC3}" presName="composite" presStyleCnt="0"/>
      <dgm:spPr/>
    </dgm:pt>
    <dgm:pt modelId="{85808CE8-CE87-46D7-B872-BF73D617B57F}" type="pres">
      <dgm:prSet presAssocID="{758467F5-91E1-41AB-87B3-0C408FE62CC3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6D0F3E-43D5-46A9-8002-84CE441E25A7}" type="pres">
      <dgm:prSet presAssocID="{758467F5-91E1-41AB-87B3-0C408FE62CC3}" presName="desTx" presStyleLbl="alignAccFollowNode1" presStyleIdx="2" presStyleCnt="6" custLinFactNeighborY="-243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DF681F-8D73-42C4-88AC-BDF45F4C0B5B}" type="pres">
      <dgm:prSet presAssocID="{D475BAD0-802F-4EA6-8F9F-88976300B40A}" presName="space" presStyleCnt="0"/>
      <dgm:spPr/>
    </dgm:pt>
    <dgm:pt modelId="{DB292059-0FB4-4A01-8AC7-C81CBE8A5CF8}" type="pres">
      <dgm:prSet presAssocID="{AFE67290-0B8C-4EC4-9708-F57641ADD8AE}" presName="composite" presStyleCnt="0"/>
      <dgm:spPr/>
    </dgm:pt>
    <dgm:pt modelId="{4CAB3A95-7143-4894-BD88-571464340C1E}" type="pres">
      <dgm:prSet presAssocID="{AFE67290-0B8C-4EC4-9708-F57641ADD8AE}" presName="parTx" presStyleLbl="alignNode1" presStyleIdx="3" presStyleCnt="6" custScaleX="117588" custScaleY="109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FD1E86-F710-4A37-8E85-BE1334C141CC}" type="pres">
      <dgm:prSet presAssocID="{AFE67290-0B8C-4EC4-9708-F57641ADD8AE}" presName="desTx" presStyleLbl="alignAccFollowNode1" presStyleIdx="3" presStyleCnt="6" custScaleX="117559" custScaleY="100846" custLinFactNeighborY="-278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AA3A8E-37C0-4482-B448-DECF19B0E5DD}" type="pres">
      <dgm:prSet presAssocID="{6D8AAD9C-9CC7-49AE-8FD3-D7D41954EFF6}" presName="space" presStyleCnt="0"/>
      <dgm:spPr/>
    </dgm:pt>
    <dgm:pt modelId="{F39E40A8-8E54-4910-891C-A0C5E10EF1E2}" type="pres">
      <dgm:prSet presAssocID="{256E7A78-73E5-4C62-8DE9-CE2286F02FF6}" presName="composite" presStyleCnt="0"/>
      <dgm:spPr/>
    </dgm:pt>
    <dgm:pt modelId="{1A60DEB0-5BEE-461E-815B-B125E6BDFCAB}" type="pres">
      <dgm:prSet presAssocID="{256E7A78-73E5-4C62-8DE9-CE2286F02FF6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58EDD0F-88F3-4347-9D22-9F79167BE9DD}" type="pres">
      <dgm:prSet presAssocID="{256E7A78-73E5-4C62-8DE9-CE2286F02FF6}" presName="desTx" presStyleLbl="alignAccFollowNode1" presStyleIdx="4" presStyleCnt="6" custLinFactNeighborY="-243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FEFF084-D480-4BD2-88BD-DDB92133004B}" type="pres">
      <dgm:prSet presAssocID="{571D9509-7EE7-4D06-9DCF-6807E1D490BF}" presName="space" presStyleCnt="0"/>
      <dgm:spPr/>
    </dgm:pt>
    <dgm:pt modelId="{4A24A3D2-7982-4392-8F6B-69F8ABAC815D}" type="pres">
      <dgm:prSet presAssocID="{A9C7643B-2CCD-45D3-AF1A-80D50A7DEB29}" presName="composite" presStyleCnt="0"/>
      <dgm:spPr/>
    </dgm:pt>
    <dgm:pt modelId="{0C81B7E0-BFC6-4450-B566-C5ADEA6D1FE7}" type="pres">
      <dgm:prSet presAssocID="{A9C7643B-2CCD-45D3-AF1A-80D50A7DEB29}" presName="parTx" presStyleLbl="alignNode1" presStyleIdx="5" presStyleCnt="6" custScaleY="100000" custLinFactNeighborY="-2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B978E05-7D54-41E5-8CAE-64FA7ECCF9E5}" type="pres">
      <dgm:prSet presAssocID="{A9C7643B-2CCD-45D3-AF1A-80D50A7DEB29}" presName="desTx" presStyleLbl="alignAccFollowNode1" presStyleIdx="5" presStyleCnt="6" custScaleY="100000" custLinFactNeighborY="-208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9795745-377C-4FC7-AA4E-5F89ACEE2361}" type="presOf" srcId="{2E4504EB-77FD-4F78-8D4D-FF528877E81A}" destId="{158EDD0F-88F3-4347-9D22-9F79167BE9DD}" srcOrd="0" destOrd="3" presId="urn:microsoft.com/office/officeart/2005/8/layout/hList1"/>
    <dgm:cxn modelId="{FC53E951-206B-4F32-994D-2ED60DB0BBAE}" type="presOf" srcId="{ABFACF12-2DCD-4A53-A642-8CD55BC64187}" destId="{5C8C49B6-2233-4796-9893-FAACFFD62EE7}" srcOrd="0" destOrd="1" presId="urn:microsoft.com/office/officeart/2005/8/layout/hList1"/>
    <dgm:cxn modelId="{29416F2F-693B-41C5-B447-DA74C2A0E101}" type="presOf" srcId="{C4987938-93F5-41B8-8AAE-CE44C5914B56}" destId="{B2FD1E86-F710-4A37-8E85-BE1334C141CC}" srcOrd="0" destOrd="3" presId="urn:microsoft.com/office/officeart/2005/8/layout/hList1"/>
    <dgm:cxn modelId="{1321F75E-ADFD-43C9-B2BB-EE8EEFB6F411}" srcId="{256E7A78-73E5-4C62-8DE9-CE2286F02FF6}" destId="{2E4504EB-77FD-4F78-8D4D-FF528877E81A}" srcOrd="3" destOrd="0" parTransId="{7FD1DD86-D409-4F56-B2C3-3B4A7040FB7E}" sibTransId="{49A1D030-5E94-4D49-96F2-F68CB0D4A421}"/>
    <dgm:cxn modelId="{8BC6AB20-25BA-4719-B99B-77C17AE083EF}" srcId="{758467F5-91E1-41AB-87B3-0C408FE62CC3}" destId="{A2BBC00F-0A66-4CC0-B210-6FE6FA758BFD}" srcOrd="4" destOrd="0" parTransId="{B1D58411-2B9E-4FEE-86C7-B406894D106D}" sibTransId="{AF6249A5-FC5F-4B9A-A188-1D05577A304A}"/>
    <dgm:cxn modelId="{51B0EA16-0845-4F87-AC5D-99E775F360E9}" srcId="{A9C7643B-2CCD-45D3-AF1A-80D50A7DEB29}" destId="{A94A3038-77C4-42B1-9C3A-10BA5A8A59E8}" srcOrd="0" destOrd="0" parTransId="{19131569-0035-4A7C-A5D1-35E54F8199D9}" sibTransId="{7BF54E4D-618C-4296-B371-465F46729936}"/>
    <dgm:cxn modelId="{FB1D3542-DC86-437E-BAC5-B54175FE34DB}" type="presOf" srcId="{56E818A3-5691-4BB7-9F27-8EC0FC7C661D}" destId="{0B978E05-7D54-41E5-8CAE-64FA7ECCF9E5}" srcOrd="0" destOrd="2" presId="urn:microsoft.com/office/officeart/2005/8/layout/hList1"/>
    <dgm:cxn modelId="{50E57C1A-32B4-4ED8-84B4-891EF698DE7F}" srcId="{256E7A78-73E5-4C62-8DE9-CE2286F02FF6}" destId="{EFF53A6F-5EA6-4872-A084-EB838AAA571B}" srcOrd="0" destOrd="0" parTransId="{0968F347-8463-4DC6-B016-2F7B02DC582E}" sibTransId="{562EDF35-0B6F-46C9-86C4-2C327313213E}"/>
    <dgm:cxn modelId="{359D3481-0262-4D2F-A4BA-1E9B9BC9BAF5}" srcId="{51FB5CB4-D198-4DA7-B442-64D03BE4B4B7}" destId="{5B262C55-9F94-4602-ABC1-21E9819BA4F7}" srcOrd="2" destOrd="0" parTransId="{3368A426-D1F9-4B9D-87D7-FB5E3D2B9AFB}" sibTransId="{30B6278B-DF62-439B-A77B-C4433C9BABA0}"/>
    <dgm:cxn modelId="{244BFE40-0FBE-417E-BAC5-EFCA11390B73}" type="presOf" srcId="{C48AAC27-8C48-40D2-B62D-3F8CCE626944}" destId="{B2FD1E86-F710-4A37-8E85-BE1334C141CC}" srcOrd="0" destOrd="6" presId="urn:microsoft.com/office/officeart/2005/8/layout/hList1"/>
    <dgm:cxn modelId="{12C0B5DF-96EC-4FD3-BF12-98F151AF1011}" type="presOf" srcId="{E0D8E62B-6D24-4F7B-961C-B29513EBD962}" destId="{1B564E8F-F675-468E-B528-1E880D8E2872}" srcOrd="0" destOrd="4" presId="urn:microsoft.com/office/officeart/2005/8/layout/hList1"/>
    <dgm:cxn modelId="{3922AC18-7D13-4C21-9662-416001303B77}" srcId="{A9C7643B-2CCD-45D3-AF1A-80D50A7DEB29}" destId="{56E818A3-5691-4BB7-9F27-8EC0FC7C661D}" srcOrd="2" destOrd="0" parTransId="{3C87842A-9ADC-48F1-AE61-1491C6037FF8}" sibTransId="{66BCA452-0850-4034-8E66-D38561CDC6A1}"/>
    <dgm:cxn modelId="{3C0005AE-3CBB-405C-95F6-D051CB747DDF}" type="presOf" srcId="{526D1CEE-CB6E-49CA-8FC8-622CC4193888}" destId="{0B978E05-7D54-41E5-8CAE-64FA7ECCF9E5}" srcOrd="0" destOrd="3" presId="urn:microsoft.com/office/officeart/2005/8/layout/hList1"/>
    <dgm:cxn modelId="{4E0186A5-8ECC-475A-82FF-78F26CB986F4}" type="presOf" srcId="{51FB5CB4-D198-4DA7-B442-64D03BE4B4B7}" destId="{F4611511-B6F0-46DF-B9F0-BC6BE5FD924A}" srcOrd="0" destOrd="0" presId="urn:microsoft.com/office/officeart/2005/8/layout/hList1"/>
    <dgm:cxn modelId="{2793731D-784D-430A-8BDD-3AB9E3C84EA1}" type="presOf" srcId="{6ACA5195-553D-48C2-813F-36A728D587C6}" destId="{1B564E8F-F675-468E-B528-1E880D8E2872}" srcOrd="0" destOrd="1" presId="urn:microsoft.com/office/officeart/2005/8/layout/hList1"/>
    <dgm:cxn modelId="{995A1BBD-7DCB-4C64-9D23-EBD4BA5707C7}" srcId="{A9C7643B-2CCD-45D3-AF1A-80D50A7DEB29}" destId="{70537FED-55BD-4234-ADFF-4410FCE268D1}" srcOrd="4" destOrd="0" parTransId="{33D2E117-9B28-4CF7-BBAC-B4FA775FCD30}" sibTransId="{CD927640-F55E-43B5-BC58-29320D0AFED4}"/>
    <dgm:cxn modelId="{C9631E85-56A9-4B17-87E9-279C342D67E8}" type="presOf" srcId="{70537FED-55BD-4234-ADFF-4410FCE268D1}" destId="{0B978E05-7D54-41E5-8CAE-64FA7ECCF9E5}" srcOrd="0" destOrd="4" presId="urn:microsoft.com/office/officeart/2005/8/layout/hList1"/>
    <dgm:cxn modelId="{039FD686-A341-46BB-908A-5A5245E0BF5C}" srcId="{7479B3E6-2179-4107-9C10-E4BBE4F82B36}" destId="{A621A334-82A8-4946-9DD2-286922430BFA}" srcOrd="0" destOrd="0" parTransId="{36EA1995-049E-4E93-B864-7BC9DF4ECEBC}" sibTransId="{4C593194-98E5-4F78-98EB-36CF4B270AD0}"/>
    <dgm:cxn modelId="{09E508C4-E0AE-4AC9-AF35-0F6C04130F0D}" type="presOf" srcId="{6BCCFB57-1964-4041-A3BC-55779FDCC158}" destId="{DB6D0F3E-43D5-46A9-8002-84CE441E25A7}" srcOrd="0" destOrd="3" presId="urn:microsoft.com/office/officeart/2005/8/layout/hList1"/>
    <dgm:cxn modelId="{44563D1F-200E-4712-B063-5865D90F9A59}" type="presOf" srcId="{000C0DDC-7517-48CE-9E31-7AF3FDAEB445}" destId="{158EDD0F-88F3-4347-9D22-9F79167BE9DD}" srcOrd="0" destOrd="4" presId="urn:microsoft.com/office/officeart/2005/8/layout/hList1"/>
    <dgm:cxn modelId="{4D6C0E7C-122C-4F8A-8F36-9C4DFE36B75A}" type="presOf" srcId="{1A818E47-CE22-4BBD-A79C-954127B345A6}" destId="{158EDD0F-88F3-4347-9D22-9F79167BE9DD}" srcOrd="0" destOrd="1" presId="urn:microsoft.com/office/officeart/2005/8/layout/hList1"/>
    <dgm:cxn modelId="{DE4B973E-395B-4DF9-BC22-B815A47213F7}" type="presOf" srcId="{FB5F9829-EE5A-436A-971C-3A71A4A708FD}" destId="{DB6D0F3E-43D5-46A9-8002-84CE441E25A7}" srcOrd="0" destOrd="2" presId="urn:microsoft.com/office/officeart/2005/8/layout/hList1"/>
    <dgm:cxn modelId="{E1489583-6E82-4902-9E9B-0C9448B25CB0}" type="presOf" srcId="{5B262C55-9F94-4602-ABC1-21E9819BA4F7}" destId="{5C8C49B6-2233-4796-9893-FAACFFD62EE7}" srcOrd="0" destOrd="2" presId="urn:microsoft.com/office/officeart/2005/8/layout/hList1"/>
    <dgm:cxn modelId="{9BB2298D-E255-49D5-BEA1-860F6A4DE130}" srcId="{AFE67290-0B8C-4EC4-9708-F57641ADD8AE}" destId="{BE473F3F-8377-4C36-A2C5-846F8F4E661C}" srcOrd="4" destOrd="0" parTransId="{AA9F62B7-4213-497E-8CD3-D86FFD10DB82}" sibTransId="{4F042FED-FF16-4360-8A78-394F26C8F6C2}"/>
    <dgm:cxn modelId="{E91C97B2-744F-4338-B184-14125E6877E6}" type="presOf" srcId="{A94A3038-77C4-42B1-9C3A-10BA5A8A59E8}" destId="{0B978E05-7D54-41E5-8CAE-64FA7ECCF9E5}" srcOrd="0" destOrd="0" presId="urn:microsoft.com/office/officeart/2005/8/layout/hList1"/>
    <dgm:cxn modelId="{A2C3B187-65BF-436D-B6E5-86ED84800091}" type="presOf" srcId="{0C5B4F1E-DD3D-41BF-8E5A-C32A1F9933C2}" destId="{5C8C49B6-2233-4796-9893-FAACFFD62EE7}" srcOrd="0" destOrd="0" presId="urn:microsoft.com/office/officeart/2005/8/layout/hList1"/>
    <dgm:cxn modelId="{736E28BC-A379-4ED8-AF2E-848558A62754}" srcId="{758467F5-91E1-41AB-87B3-0C408FE62CC3}" destId="{FB5F9829-EE5A-436A-971C-3A71A4A708FD}" srcOrd="2" destOrd="0" parTransId="{E99DB273-E250-42E6-B1A0-4D239317A9C9}" sibTransId="{8E5BE9A7-4E97-4052-B394-37BA4C23E35F}"/>
    <dgm:cxn modelId="{B74FC893-5B3D-4C1A-999C-27B2BB2E1D09}" type="presOf" srcId="{18A9389E-7A75-4852-8CA5-3AEDE48DED8C}" destId="{1B564E8F-F675-468E-B528-1E880D8E2872}" srcOrd="0" destOrd="2" presId="urn:microsoft.com/office/officeart/2005/8/layout/hList1"/>
    <dgm:cxn modelId="{42B19FA0-592D-473B-A7D7-AC7965C764FB}" type="presOf" srcId="{BE473F3F-8377-4C36-A2C5-846F8F4E661C}" destId="{B2FD1E86-F710-4A37-8E85-BE1334C141CC}" srcOrd="0" destOrd="4" presId="urn:microsoft.com/office/officeart/2005/8/layout/hList1"/>
    <dgm:cxn modelId="{0DC84A3B-2466-482E-BFF0-DA29A86E000E}" srcId="{758467F5-91E1-41AB-87B3-0C408FE62CC3}" destId="{BFD17CE8-DD0B-49C8-B7C0-D1D38028F5DF}" srcOrd="1" destOrd="0" parTransId="{3456DD45-59D2-4DAA-BEDA-98DFF011ACE5}" sibTransId="{0B2339F6-B2D6-4785-8180-8D6057CA9303}"/>
    <dgm:cxn modelId="{59E7AFAD-83AB-4288-8DCA-33A58D0FCF62}" type="presOf" srcId="{EFF53A6F-5EA6-4872-A084-EB838AAA571B}" destId="{158EDD0F-88F3-4347-9D22-9F79167BE9DD}" srcOrd="0" destOrd="0" presId="urn:microsoft.com/office/officeart/2005/8/layout/hList1"/>
    <dgm:cxn modelId="{E95310A1-01F9-4AE0-8FD1-8F68EDB6C08F}" srcId="{7479B3E6-2179-4107-9C10-E4BBE4F82B36}" destId="{E0D8E62B-6D24-4F7B-961C-B29513EBD962}" srcOrd="4" destOrd="0" parTransId="{37EDA941-6FD6-4DD1-B18F-CB7BF0D2819F}" sibTransId="{C13FEA79-0BC8-4F7B-B4B0-2EF894779622}"/>
    <dgm:cxn modelId="{A065A653-2E9C-4768-A941-2B2DC0A011F9}" srcId="{256E7A78-73E5-4C62-8DE9-CE2286F02FF6}" destId="{000C0DDC-7517-48CE-9E31-7AF3FDAEB445}" srcOrd="4" destOrd="0" parTransId="{BCD4902A-9DF5-4C64-8F65-7AAA71F379B6}" sibTransId="{53C43EA3-4C09-4AD7-BFE2-A64B657F3BFE}"/>
    <dgm:cxn modelId="{6F072DAA-E4A3-45BC-9A43-9839DD2A9188}" srcId="{7479B3E6-2179-4107-9C10-E4BBE4F82B36}" destId="{18A9389E-7A75-4852-8CA5-3AEDE48DED8C}" srcOrd="2" destOrd="0" parTransId="{A0F199E4-B261-44B8-972D-9C51AB9B15D3}" sibTransId="{E88D2210-628D-41B1-8070-FCAE9B5F3BA4}"/>
    <dgm:cxn modelId="{DC02F8F8-D3D7-46AF-85A6-DFB9AE793230}" type="presOf" srcId="{A9C7643B-2CCD-45D3-AF1A-80D50A7DEB29}" destId="{0C81B7E0-BFC6-4450-B566-C5ADEA6D1FE7}" srcOrd="0" destOrd="0" presId="urn:microsoft.com/office/officeart/2005/8/layout/hList1"/>
    <dgm:cxn modelId="{2B3772C0-E5B7-41DE-A7C6-D996F89B8630}" type="presOf" srcId="{E1AE0B1B-AC0B-4FEC-AD6A-A2166F4C5F60}" destId="{158EDD0F-88F3-4347-9D22-9F79167BE9DD}" srcOrd="0" destOrd="6" presId="urn:microsoft.com/office/officeart/2005/8/layout/hList1"/>
    <dgm:cxn modelId="{A4F62F55-AA72-4EDD-B884-2C427C0E198B}" srcId="{256E7A78-73E5-4C62-8DE9-CE2286F02FF6}" destId="{1A818E47-CE22-4BBD-A79C-954127B345A6}" srcOrd="1" destOrd="0" parTransId="{7CD9883A-82BA-44FD-BF22-6652D72B9134}" sibTransId="{3340CB84-C408-4598-BDC4-1A0475727803}"/>
    <dgm:cxn modelId="{C3A28A3D-8132-4D8C-9369-00FD5747E0AB}" srcId="{7479B3E6-2179-4107-9C10-E4BBE4F82B36}" destId="{3F153C84-A33E-40D1-9F49-F158B047E849}" srcOrd="3" destOrd="0" parTransId="{F623C6D3-4454-4F1B-A203-E7D9057307B9}" sibTransId="{495A8A4F-2284-49F6-821A-0733B814CD11}"/>
    <dgm:cxn modelId="{288BF078-3CD0-44B2-A585-F84D8A06545A}" type="presOf" srcId="{3F153C84-A33E-40D1-9F49-F158B047E849}" destId="{1B564E8F-F675-468E-B528-1E880D8E2872}" srcOrd="0" destOrd="3" presId="urn:microsoft.com/office/officeart/2005/8/layout/hList1"/>
    <dgm:cxn modelId="{B960EAF0-0F93-43D2-9DEF-54AD97377C1C}" srcId="{256E7A78-73E5-4C62-8DE9-CE2286F02FF6}" destId="{FAE56E0C-E907-445C-A86C-29DB2ACD0F63}" srcOrd="2" destOrd="0" parTransId="{41010767-B4B8-4645-8AAD-895517623967}" sibTransId="{249CE7AC-CA7D-46C9-9479-57532420DDC8}"/>
    <dgm:cxn modelId="{EEDC8709-C29E-42A3-81BD-A3A77816EB28}" type="presOf" srcId="{69DA1F1B-4C36-4B32-A1E1-1E846B32295F}" destId="{24DB2A50-B168-492C-AB60-C63C199DBC07}" srcOrd="0" destOrd="0" presId="urn:microsoft.com/office/officeart/2005/8/layout/hList1"/>
    <dgm:cxn modelId="{1CCC171F-05AD-4836-AC7C-851728025A0B}" type="presOf" srcId="{7479B3E6-2179-4107-9C10-E4BBE4F82B36}" destId="{E9CA2D52-7C90-446D-9A15-233E5C6A7D24}" srcOrd="0" destOrd="0" presId="urn:microsoft.com/office/officeart/2005/8/layout/hList1"/>
    <dgm:cxn modelId="{2DEA376A-2D36-4F04-8BA8-A3E3F19F1A86}" type="presOf" srcId="{DC85CB90-2667-439E-9D61-DF32C166EB7F}" destId="{158EDD0F-88F3-4347-9D22-9F79167BE9DD}" srcOrd="0" destOrd="5" presId="urn:microsoft.com/office/officeart/2005/8/layout/hList1"/>
    <dgm:cxn modelId="{3CC14A2B-3DB9-4790-BDBB-EE7820D77084}" srcId="{AFE67290-0B8C-4EC4-9708-F57641ADD8AE}" destId="{FA95626D-618A-4F99-93AC-C90CC3B0CE80}" srcOrd="5" destOrd="0" parTransId="{DEC757C3-EA35-4DCE-9438-0FF22D97F900}" sibTransId="{D2E5F958-CC40-486B-908E-FA2049930B99}"/>
    <dgm:cxn modelId="{BB4E4142-0E94-446F-B8E6-272EACD6005E}" srcId="{256E7A78-73E5-4C62-8DE9-CE2286F02FF6}" destId="{E1AE0B1B-AC0B-4FEC-AD6A-A2166F4C5F60}" srcOrd="6" destOrd="0" parTransId="{46B7B6C2-D964-4555-9B59-F709AD9798D2}" sibTransId="{C4556772-9393-4AD9-8185-E3B4F1F2283A}"/>
    <dgm:cxn modelId="{F758814C-7C5F-4B5D-B592-150DDFFBB627}" type="presOf" srcId="{BFD17CE8-DD0B-49C8-B7C0-D1D38028F5DF}" destId="{DB6D0F3E-43D5-46A9-8002-84CE441E25A7}" srcOrd="0" destOrd="1" presId="urn:microsoft.com/office/officeart/2005/8/layout/hList1"/>
    <dgm:cxn modelId="{57279A2C-3A5B-44C2-A52A-6D03AF0752F8}" srcId="{758467F5-91E1-41AB-87B3-0C408FE62CC3}" destId="{6BCCFB57-1964-4041-A3BC-55779FDCC158}" srcOrd="3" destOrd="0" parTransId="{13E36A24-3810-4334-89C5-8CA98F7DE355}" sibTransId="{A6673C1F-5469-42C2-B187-F9AB09D23D5E}"/>
    <dgm:cxn modelId="{B9F3E394-D0EA-448C-9D7B-FED591039D87}" srcId="{AFE67290-0B8C-4EC4-9708-F57641ADD8AE}" destId="{C4987938-93F5-41B8-8AAE-CE44C5914B56}" srcOrd="3" destOrd="0" parTransId="{A80B1609-AF6B-41A0-BFF0-CD48053E7B5D}" sibTransId="{068E32B6-FDC2-4875-8875-95F0C641FCA7}"/>
    <dgm:cxn modelId="{0FEA35BB-659D-434A-8EBD-D7A65BA62C2C}" type="presOf" srcId="{FAE56E0C-E907-445C-A86C-29DB2ACD0F63}" destId="{158EDD0F-88F3-4347-9D22-9F79167BE9DD}" srcOrd="0" destOrd="2" presId="urn:microsoft.com/office/officeart/2005/8/layout/hList1"/>
    <dgm:cxn modelId="{D30675C4-B9E6-421E-8B0F-4D4F36FDF06F}" type="presOf" srcId="{E17AFC5A-93B4-451E-92AE-F3EA2F91D513}" destId="{0B978E05-7D54-41E5-8CAE-64FA7ECCF9E5}" srcOrd="0" destOrd="1" presId="urn:microsoft.com/office/officeart/2005/8/layout/hList1"/>
    <dgm:cxn modelId="{BFB7BA34-6AA0-476B-863E-CC71DC844D68}" type="presOf" srcId="{A2BBC00F-0A66-4CC0-B210-6FE6FA758BFD}" destId="{DB6D0F3E-43D5-46A9-8002-84CE441E25A7}" srcOrd="0" destOrd="4" presId="urn:microsoft.com/office/officeart/2005/8/layout/hList1"/>
    <dgm:cxn modelId="{AD97CC33-D03E-44AF-B579-D48E6753322D}" type="presOf" srcId="{C2D1E931-7062-4A0F-AD36-8104867E47B1}" destId="{B2FD1E86-F710-4A37-8E85-BE1334C141CC}" srcOrd="0" destOrd="2" presId="urn:microsoft.com/office/officeart/2005/8/layout/hList1"/>
    <dgm:cxn modelId="{66849ABD-BDB8-4EF0-8DF9-5391EB66B777}" srcId="{A9C7643B-2CCD-45D3-AF1A-80D50A7DEB29}" destId="{526D1CEE-CB6E-49CA-8FC8-622CC4193888}" srcOrd="3" destOrd="0" parTransId="{BD125941-89CA-48EF-8BEA-9486C2A599E8}" sibTransId="{0165C9CD-12E0-4878-B44A-662BE01DC289}"/>
    <dgm:cxn modelId="{670C1478-1828-4283-96F8-C0AD70012741}" srcId="{AFE67290-0B8C-4EC4-9708-F57641ADD8AE}" destId="{2B5B56F9-19ED-4BEB-9731-D920AF8C181A}" srcOrd="0" destOrd="0" parTransId="{3F82C277-06BD-4657-8ABC-75DEEF8FE4AA}" sibTransId="{C7AD7B7B-1899-48A4-9538-C416328C8DBD}"/>
    <dgm:cxn modelId="{0EA38648-EAF8-4D8C-BD99-B6A39A1DC862}" type="presOf" srcId="{A621A334-82A8-4946-9DD2-286922430BFA}" destId="{1B564E8F-F675-468E-B528-1E880D8E2872}" srcOrd="0" destOrd="0" presId="urn:microsoft.com/office/officeart/2005/8/layout/hList1"/>
    <dgm:cxn modelId="{952A841D-BFEF-4000-AC54-8D7A618B60C9}" srcId="{758467F5-91E1-41AB-87B3-0C408FE62CC3}" destId="{ED8B9735-DBC2-4E8A-9790-CAA09D31C2DF}" srcOrd="0" destOrd="0" parTransId="{255D1F50-9309-40A9-9E5A-CB8AA1B20231}" sibTransId="{7844432B-CA4B-4E3B-96F8-2109CE27B9F9}"/>
    <dgm:cxn modelId="{00EA9596-41CB-4D0B-9FA6-5B99CA147C45}" srcId="{A9C7643B-2CCD-45D3-AF1A-80D50A7DEB29}" destId="{E17AFC5A-93B4-451E-92AE-F3EA2F91D513}" srcOrd="1" destOrd="0" parTransId="{1E88FDC6-B1D6-4C28-A8F4-FE87B5445FDB}" sibTransId="{63F50099-A462-4180-B82A-3D7093AF3212}"/>
    <dgm:cxn modelId="{4211FDF0-E261-4205-B653-29DEFB57F481}" srcId="{69DA1F1B-4C36-4B32-A1E1-1E846B32295F}" destId="{AFE67290-0B8C-4EC4-9708-F57641ADD8AE}" srcOrd="3" destOrd="0" parTransId="{B8A2B944-27BE-4710-8A47-C36621046DD7}" sibTransId="{6D8AAD9C-9CC7-49AE-8FD3-D7D41954EFF6}"/>
    <dgm:cxn modelId="{AB98988C-1560-4B19-928D-18F8290333C4}" type="presOf" srcId="{2B5B56F9-19ED-4BEB-9731-D920AF8C181A}" destId="{B2FD1E86-F710-4A37-8E85-BE1334C141CC}" srcOrd="0" destOrd="0" presId="urn:microsoft.com/office/officeart/2005/8/layout/hList1"/>
    <dgm:cxn modelId="{4DD6B3A4-5728-458B-B062-544EFBB24F07}" srcId="{AFE67290-0B8C-4EC4-9708-F57641ADD8AE}" destId="{3D615D74-C1E4-4511-A28F-478800209EA1}" srcOrd="1" destOrd="0" parTransId="{F4E95654-4631-4A0A-9E2B-7C42DF9D3ECF}" sibTransId="{62620384-532E-4996-99E7-2739CDD91FC3}"/>
    <dgm:cxn modelId="{712F49D8-E990-4014-9233-A32151AE3781}" srcId="{51FB5CB4-D198-4DA7-B442-64D03BE4B4B7}" destId="{0C5B4F1E-DD3D-41BF-8E5A-C32A1F9933C2}" srcOrd="0" destOrd="0" parTransId="{4F259040-DCB1-4748-AA57-975B30F6722A}" sibTransId="{88E74680-D59B-4807-B200-0A89CCA5D949}"/>
    <dgm:cxn modelId="{7D69A19C-99DD-4F2A-BFC5-0B5B0B320CA1}" srcId="{69DA1F1B-4C36-4B32-A1E1-1E846B32295F}" destId="{256E7A78-73E5-4C62-8DE9-CE2286F02FF6}" srcOrd="4" destOrd="0" parTransId="{A8C46646-6AC4-42FE-A854-585C2369CCA6}" sibTransId="{571D9509-7EE7-4D06-9DCF-6807E1D490BF}"/>
    <dgm:cxn modelId="{89417AEC-ED67-400B-BBC2-94EDFF64BF33}" srcId="{7479B3E6-2179-4107-9C10-E4BBE4F82B36}" destId="{6ACA5195-553D-48C2-813F-36A728D587C6}" srcOrd="1" destOrd="0" parTransId="{B0476071-7F1B-491A-9FD5-6F4436A827F2}" sibTransId="{31776B92-495B-47C1-BBD2-14D0E80A4038}"/>
    <dgm:cxn modelId="{8DC2F042-7331-4B5C-8E1A-21147ACAC882}" type="presOf" srcId="{256E7A78-73E5-4C62-8DE9-CE2286F02FF6}" destId="{1A60DEB0-5BEE-461E-815B-B125E6BDFCAB}" srcOrd="0" destOrd="0" presId="urn:microsoft.com/office/officeart/2005/8/layout/hList1"/>
    <dgm:cxn modelId="{2B149D2D-F924-4C25-B841-1919FCDCEFA6}" srcId="{69DA1F1B-4C36-4B32-A1E1-1E846B32295F}" destId="{758467F5-91E1-41AB-87B3-0C408FE62CC3}" srcOrd="2" destOrd="0" parTransId="{B03B6425-FB8C-4C1E-83AF-29D59DFA90ED}" sibTransId="{D475BAD0-802F-4EA6-8F9F-88976300B40A}"/>
    <dgm:cxn modelId="{58432D45-0937-436C-A0A0-FE4A583B968E}" srcId="{AFE67290-0B8C-4EC4-9708-F57641ADD8AE}" destId="{C48AAC27-8C48-40D2-B62D-3F8CCE626944}" srcOrd="6" destOrd="0" parTransId="{9C2387CB-E36C-4532-AE3E-730DBE0F3863}" sibTransId="{ED0BA109-0FDB-490D-B4AD-3B20FCB5EA2F}"/>
    <dgm:cxn modelId="{24747492-D95F-40B2-9DD6-9448F4994F5F}" type="presOf" srcId="{AFE67290-0B8C-4EC4-9708-F57641ADD8AE}" destId="{4CAB3A95-7143-4894-BD88-571464340C1E}" srcOrd="0" destOrd="0" presId="urn:microsoft.com/office/officeart/2005/8/layout/hList1"/>
    <dgm:cxn modelId="{6C23DDE6-8791-4AFF-A324-B6013AC909D0}" srcId="{69DA1F1B-4C36-4B32-A1E1-1E846B32295F}" destId="{51FB5CB4-D198-4DA7-B442-64D03BE4B4B7}" srcOrd="1" destOrd="0" parTransId="{66F6D6DC-696F-4AB9-A36B-CF61DAC67465}" sibTransId="{BEC9E62A-EE75-47FB-B268-48C23B336FA8}"/>
    <dgm:cxn modelId="{8DF46BC6-958F-445D-8F8B-AD5A3077719D}" type="presOf" srcId="{ED8B9735-DBC2-4E8A-9790-CAA09D31C2DF}" destId="{DB6D0F3E-43D5-46A9-8002-84CE441E25A7}" srcOrd="0" destOrd="0" presId="urn:microsoft.com/office/officeart/2005/8/layout/hList1"/>
    <dgm:cxn modelId="{1D8F20F5-FC34-4D42-A5F4-C12711109112}" type="presOf" srcId="{3D615D74-C1E4-4511-A28F-478800209EA1}" destId="{B2FD1E86-F710-4A37-8E85-BE1334C141CC}" srcOrd="0" destOrd="1" presId="urn:microsoft.com/office/officeart/2005/8/layout/hList1"/>
    <dgm:cxn modelId="{F8DC44DB-5005-4A02-A3E1-E64EDEA69DAA}" type="presOf" srcId="{5E636707-11A2-40D0-9EE2-27C9D34D9858}" destId="{0B978E05-7D54-41E5-8CAE-64FA7ECCF9E5}" srcOrd="0" destOrd="5" presId="urn:microsoft.com/office/officeart/2005/8/layout/hList1"/>
    <dgm:cxn modelId="{70822381-FCF0-4452-8B1A-0DE44966E3AB}" srcId="{256E7A78-73E5-4C62-8DE9-CE2286F02FF6}" destId="{DC85CB90-2667-439E-9D61-DF32C166EB7F}" srcOrd="5" destOrd="0" parTransId="{FE69E941-2E43-4EDE-B7F8-D430FB679654}" sibTransId="{E8FE000D-EE41-4D46-9840-67AFE4E958B0}"/>
    <dgm:cxn modelId="{52B15F03-6858-42C2-A7CD-A099C2366EB8}" srcId="{51FB5CB4-D198-4DA7-B442-64D03BE4B4B7}" destId="{ABFACF12-2DCD-4A53-A642-8CD55BC64187}" srcOrd="1" destOrd="0" parTransId="{445C7D78-8B58-49B3-9DA3-D692A5F15E54}" sibTransId="{66470C2B-419B-4A21-9E29-1BE70E8D0411}"/>
    <dgm:cxn modelId="{95B214F0-748B-4614-9807-4ECBC2EE13A5}" srcId="{69DA1F1B-4C36-4B32-A1E1-1E846B32295F}" destId="{A9C7643B-2CCD-45D3-AF1A-80D50A7DEB29}" srcOrd="5" destOrd="0" parTransId="{05B18FD9-3F33-4C98-9AB3-A6B53349CE9E}" sibTransId="{B46A462D-563C-40E6-BDF8-6824BDA8B5AC}"/>
    <dgm:cxn modelId="{93E0B5D5-E6CB-4341-B09F-671B5A3D735C}" srcId="{A9C7643B-2CCD-45D3-AF1A-80D50A7DEB29}" destId="{5E636707-11A2-40D0-9EE2-27C9D34D9858}" srcOrd="5" destOrd="0" parTransId="{4FE13411-DFFB-4155-A237-09CF610365DA}" sibTransId="{B399D84F-C81B-43CF-9D83-5C3F4989D8CE}"/>
    <dgm:cxn modelId="{19EAB401-0AEF-425C-8A9E-1E278CF4A704}" srcId="{AFE67290-0B8C-4EC4-9708-F57641ADD8AE}" destId="{C2D1E931-7062-4A0F-AD36-8104867E47B1}" srcOrd="2" destOrd="0" parTransId="{296AFC28-A924-4050-A1B3-1C544785FB95}" sibTransId="{06B6CFA2-CAB1-4400-B6B9-B80C1F929221}"/>
    <dgm:cxn modelId="{4A5033D0-3D98-4838-B353-0B387FB3BAF1}" srcId="{69DA1F1B-4C36-4B32-A1E1-1E846B32295F}" destId="{7479B3E6-2179-4107-9C10-E4BBE4F82B36}" srcOrd="0" destOrd="0" parTransId="{FB3125E4-F97D-4CFA-B1D8-518D4E7101CB}" sibTransId="{ABC4940D-DE21-4AD1-8019-27FE66DACF94}"/>
    <dgm:cxn modelId="{86B0179F-4B23-4EA9-9EE6-3FEA627D82B2}" type="presOf" srcId="{FA95626D-618A-4F99-93AC-C90CC3B0CE80}" destId="{B2FD1E86-F710-4A37-8E85-BE1334C141CC}" srcOrd="0" destOrd="5" presId="urn:microsoft.com/office/officeart/2005/8/layout/hList1"/>
    <dgm:cxn modelId="{20B20811-3C13-4DE0-837E-20FA2BCCE63D}" type="presOf" srcId="{758467F5-91E1-41AB-87B3-0C408FE62CC3}" destId="{85808CE8-CE87-46D7-B872-BF73D617B57F}" srcOrd="0" destOrd="0" presId="urn:microsoft.com/office/officeart/2005/8/layout/hList1"/>
    <dgm:cxn modelId="{9B2743BD-DDA0-4559-B612-F38F72697F59}" type="presParOf" srcId="{24DB2A50-B168-492C-AB60-C63C199DBC07}" destId="{7A3A13DF-A22D-497A-B77C-C5C36E3FF2EE}" srcOrd="0" destOrd="0" presId="urn:microsoft.com/office/officeart/2005/8/layout/hList1"/>
    <dgm:cxn modelId="{EA5BDD3C-1515-437D-8C59-20AD8F34E9F0}" type="presParOf" srcId="{7A3A13DF-A22D-497A-B77C-C5C36E3FF2EE}" destId="{E9CA2D52-7C90-446D-9A15-233E5C6A7D24}" srcOrd="0" destOrd="0" presId="urn:microsoft.com/office/officeart/2005/8/layout/hList1"/>
    <dgm:cxn modelId="{88292C5C-854B-49B4-A4FC-306057A47127}" type="presParOf" srcId="{7A3A13DF-A22D-497A-B77C-C5C36E3FF2EE}" destId="{1B564E8F-F675-468E-B528-1E880D8E2872}" srcOrd="1" destOrd="0" presId="urn:microsoft.com/office/officeart/2005/8/layout/hList1"/>
    <dgm:cxn modelId="{4D117C43-3D80-463B-8A6D-A88670FB2267}" type="presParOf" srcId="{24DB2A50-B168-492C-AB60-C63C199DBC07}" destId="{8B269DE0-A455-41EB-9D04-21FAB232A209}" srcOrd="1" destOrd="0" presId="urn:microsoft.com/office/officeart/2005/8/layout/hList1"/>
    <dgm:cxn modelId="{4073544C-8689-40FE-AEFE-90C8950BA41C}" type="presParOf" srcId="{24DB2A50-B168-492C-AB60-C63C199DBC07}" destId="{B91A7805-D7B7-4A1E-9BBB-E9B5C942AE27}" srcOrd="2" destOrd="0" presId="urn:microsoft.com/office/officeart/2005/8/layout/hList1"/>
    <dgm:cxn modelId="{1C844DDD-13FC-4941-A4FF-F3C2E808AC1F}" type="presParOf" srcId="{B91A7805-D7B7-4A1E-9BBB-E9B5C942AE27}" destId="{F4611511-B6F0-46DF-B9F0-BC6BE5FD924A}" srcOrd="0" destOrd="0" presId="urn:microsoft.com/office/officeart/2005/8/layout/hList1"/>
    <dgm:cxn modelId="{B2053AF2-6AE7-4AF9-9AE4-761CB92CFAED}" type="presParOf" srcId="{B91A7805-D7B7-4A1E-9BBB-E9B5C942AE27}" destId="{5C8C49B6-2233-4796-9893-FAACFFD62EE7}" srcOrd="1" destOrd="0" presId="urn:microsoft.com/office/officeart/2005/8/layout/hList1"/>
    <dgm:cxn modelId="{38FBC3ED-62F6-4DF4-8856-FAF5DB3B7A19}" type="presParOf" srcId="{24DB2A50-B168-492C-AB60-C63C199DBC07}" destId="{6B41016E-CBE2-4C5E-8CE5-E704341430F2}" srcOrd="3" destOrd="0" presId="urn:microsoft.com/office/officeart/2005/8/layout/hList1"/>
    <dgm:cxn modelId="{7F5EA13F-E6F6-4492-90B4-D5848F3B6A98}" type="presParOf" srcId="{24DB2A50-B168-492C-AB60-C63C199DBC07}" destId="{4BE240D4-533D-4B85-A763-4C28BA1FD010}" srcOrd="4" destOrd="0" presId="urn:microsoft.com/office/officeart/2005/8/layout/hList1"/>
    <dgm:cxn modelId="{546E30B4-4BD1-473C-9A77-3DB4D58F8AFF}" type="presParOf" srcId="{4BE240D4-533D-4B85-A763-4C28BA1FD010}" destId="{85808CE8-CE87-46D7-B872-BF73D617B57F}" srcOrd="0" destOrd="0" presId="urn:microsoft.com/office/officeart/2005/8/layout/hList1"/>
    <dgm:cxn modelId="{EEF1EEA2-CFF7-4769-AECC-BA46A209633D}" type="presParOf" srcId="{4BE240D4-533D-4B85-A763-4C28BA1FD010}" destId="{DB6D0F3E-43D5-46A9-8002-84CE441E25A7}" srcOrd="1" destOrd="0" presId="urn:microsoft.com/office/officeart/2005/8/layout/hList1"/>
    <dgm:cxn modelId="{B104C4D7-81FE-4787-A7AC-7F06CB08D798}" type="presParOf" srcId="{24DB2A50-B168-492C-AB60-C63C199DBC07}" destId="{CDDF681F-8D73-42C4-88AC-BDF45F4C0B5B}" srcOrd="5" destOrd="0" presId="urn:microsoft.com/office/officeart/2005/8/layout/hList1"/>
    <dgm:cxn modelId="{2FA00891-CCDA-42BF-8D51-BCB0ACE4F7EA}" type="presParOf" srcId="{24DB2A50-B168-492C-AB60-C63C199DBC07}" destId="{DB292059-0FB4-4A01-8AC7-C81CBE8A5CF8}" srcOrd="6" destOrd="0" presId="urn:microsoft.com/office/officeart/2005/8/layout/hList1"/>
    <dgm:cxn modelId="{6A039BD7-826B-4FBF-9A28-878C2D99D7EF}" type="presParOf" srcId="{DB292059-0FB4-4A01-8AC7-C81CBE8A5CF8}" destId="{4CAB3A95-7143-4894-BD88-571464340C1E}" srcOrd="0" destOrd="0" presId="urn:microsoft.com/office/officeart/2005/8/layout/hList1"/>
    <dgm:cxn modelId="{733FC3B7-3BD3-4DAB-8387-2CE374E14DAA}" type="presParOf" srcId="{DB292059-0FB4-4A01-8AC7-C81CBE8A5CF8}" destId="{B2FD1E86-F710-4A37-8E85-BE1334C141CC}" srcOrd="1" destOrd="0" presId="urn:microsoft.com/office/officeart/2005/8/layout/hList1"/>
    <dgm:cxn modelId="{8FAAE18F-8B6C-4A8C-8EB5-CAE1EEA6548D}" type="presParOf" srcId="{24DB2A50-B168-492C-AB60-C63C199DBC07}" destId="{FAAA3A8E-37C0-4482-B448-DECF19B0E5DD}" srcOrd="7" destOrd="0" presId="urn:microsoft.com/office/officeart/2005/8/layout/hList1"/>
    <dgm:cxn modelId="{FE7506F1-D3BA-4512-95F0-8351D10AF903}" type="presParOf" srcId="{24DB2A50-B168-492C-AB60-C63C199DBC07}" destId="{F39E40A8-8E54-4910-891C-A0C5E10EF1E2}" srcOrd="8" destOrd="0" presId="urn:microsoft.com/office/officeart/2005/8/layout/hList1"/>
    <dgm:cxn modelId="{B0C8B406-69B1-41E6-9E8F-2F59D2C575F4}" type="presParOf" srcId="{F39E40A8-8E54-4910-891C-A0C5E10EF1E2}" destId="{1A60DEB0-5BEE-461E-815B-B125E6BDFCAB}" srcOrd="0" destOrd="0" presId="urn:microsoft.com/office/officeart/2005/8/layout/hList1"/>
    <dgm:cxn modelId="{32C271D7-90EB-422F-93B9-D2D3AD802CC6}" type="presParOf" srcId="{F39E40A8-8E54-4910-891C-A0C5E10EF1E2}" destId="{158EDD0F-88F3-4347-9D22-9F79167BE9DD}" srcOrd="1" destOrd="0" presId="urn:microsoft.com/office/officeart/2005/8/layout/hList1"/>
    <dgm:cxn modelId="{F15EFB46-466B-45E6-885A-B3949D770C58}" type="presParOf" srcId="{24DB2A50-B168-492C-AB60-C63C199DBC07}" destId="{AFEFF084-D480-4BD2-88BD-DDB92133004B}" srcOrd="9" destOrd="0" presId="urn:microsoft.com/office/officeart/2005/8/layout/hList1"/>
    <dgm:cxn modelId="{1CEF1227-5EBC-4B79-BA66-48993A3D2F93}" type="presParOf" srcId="{24DB2A50-B168-492C-AB60-C63C199DBC07}" destId="{4A24A3D2-7982-4392-8F6B-69F8ABAC815D}" srcOrd="10" destOrd="0" presId="urn:microsoft.com/office/officeart/2005/8/layout/hList1"/>
    <dgm:cxn modelId="{148C03FC-C3EA-4B20-AE8E-05D88CDBB046}" type="presParOf" srcId="{4A24A3D2-7982-4392-8F6B-69F8ABAC815D}" destId="{0C81B7E0-BFC6-4450-B566-C5ADEA6D1FE7}" srcOrd="0" destOrd="0" presId="urn:microsoft.com/office/officeart/2005/8/layout/hList1"/>
    <dgm:cxn modelId="{D7C8A480-14ED-47AB-99C3-E49F79678A76}" type="presParOf" srcId="{4A24A3D2-7982-4392-8F6B-69F8ABAC815D}" destId="{0B978E05-7D54-41E5-8CAE-64FA7ECCF9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A2D52-7C90-446D-9A15-233E5C6A7D24}">
      <dsp:nvSpPr>
        <dsp:cNvPr id="0" name=""/>
        <dsp:cNvSpPr/>
      </dsp:nvSpPr>
      <dsp:spPr>
        <a:xfrm>
          <a:off x="6621" y="764445"/>
          <a:ext cx="1624212" cy="6496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בינוי/ מבני ציבור וחינוך</a:t>
          </a:r>
        </a:p>
      </dsp:txBody>
      <dsp:txXfrm>
        <a:off x="6621" y="764445"/>
        <a:ext cx="1624212" cy="649684"/>
      </dsp:txXfrm>
    </dsp:sp>
    <dsp:sp modelId="{1B564E8F-F675-468E-B528-1E880D8E2872}">
      <dsp:nvSpPr>
        <dsp:cNvPr id="0" name=""/>
        <dsp:cNvSpPr/>
      </dsp:nvSpPr>
      <dsp:spPr>
        <a:xfrm>
          <a:off x="6621" y="1389230"/>
          <a:ext cx="1624212" cy="29940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15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תכנון בי"ס , גני ילדים אולמות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ספורט ומבני ציבור.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ביצוע.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התייעלות אנרגטית ניצול 2 מגה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21" y="1389230"/>
        <a:ext cx="1624212" cy="2994035"/>
      </dsp:txXfrm>
    </dsp:sp>
    <dsp:sp modelId="{F4611511-B6F0-46DF-B9F0-BC6BE5FD924A}">
      <dsp:nvSpPr>
        <dsp:cNvPr id="0" name=""/>
        <dsp:cNvSpPr/>
      </dsp:nvSpPr>
      <dsp:spPr>
        <a:xfrm>
          <a:off x="1858223" y="780246"/>
          <a:ext cx="1624212" cy="6496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אחזקה</a:t>
          </a:r>
        </a:p>
      </dsp:txBody>
      <dsp:txXfrm>
        <a:off x="1858223" y="780246"/>
        <a:ext cx="1624212" cy="649684"/>
      </dsp:txXfrm>
    </dsp:sp>
    <dsp:sp modelId="{5C8C49B6-2233-4796-9893-FAACFFD62EE7}">
      <dsp:nvSpPr>
        <dsp:cNvPr id="0" name=""/>
        <dsp:cNvSpPr/>
      </dsp:nvSpPr>
      <dsp:spPr>
        <a:xfrm>
          <a:off x="1858223" y="1346155"/>
          <a:ext cx="1624212" cy="29940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120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אלף מ"ר 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מבני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מועצה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טיפול באחזקה מונעת ושבר 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כ- </a:t>
          </a: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2100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קריאות מוקד בשנה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8223" y="1346155"/>
        <a:ext cx="1624212" cy="2994035"/>
      </dsp:txXfrm>
    </dsp:sp>
    <dsp:sp modelId="{85808CE8-CE87-46D7-B872-BF73D617B57F}">
      <dsp:nvSpPr>
        <dsp:cNvPr id="0" name=""/>
        <dsp:cNvSpPr/>
      </dsp:nvSpPr>
      <dsp:spPr>
        <a:xfrm>
          <a:off x="3709825" y="785596"/>
          <a:ext cx="1624212" cy="6496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תשתיות </a:t>
          </a:r>
        </a:p>
      </dsp:txBody>
      <dsp:txXfrm>
        <a:off x="3709825" y="785596"/>
        <a:ext cx="1624212" cy="649684"/>
      </dsp:txXfrm>
    </dsp:sp>
    <dsp:sp modelId="{DB6D0F3E-43D5-46A9-8002-84CE441E25A7}">
      <dsp:nvSpPr>
        <dsp:cNvPr id="0" name=""/>
        <dsp:cNvSpPr/>
      </dsp:nvSpPr>
      <dsp:spPr>
        <a:xfrm>
          <a:off x="3709825" y="1362346"/>
          <a:ext cx="1624212" cy="29940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– תוספת 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כ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250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דונם וביצוע תשתיות ציבוריות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18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פרויקטים תכנון כבישים ותשתיות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12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ביצוע </a:t>
          </a:r>
        </a:p>
      </dsp:txBody>
      <dsp:txXfrm>
        <a:off x="3709825" y="1362346"/>
        <a:ext cx="1624212" cy="2994035"/>
      </dsp:txXfrm>
    </dsp:sp>
    <dsp:sp modelId="{4CAB3A95-7143-4894-BD88-571464340C1E}">
      <dsp:nvSpPr>
        <dsp:cNvPr id="0" name=""/>
        <dsp:cNvSpPr/>
      </dsp:nvSpPr>
      <dsp:spPr>
        <a:xfrm>
          <a:off x="5561427" y="799486"/>
          <a:ext cx="1909878" cy="6496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בטיחות ונגישות</a:t>
          </a:r>
          <a:r>
            <a:rPr lang="he-IL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5561427" y="799486"/>
        <a:ext cx="1909878" cy="649684"/>
      </dsp:txXfrm>
    </dsp:sp>
    <dsp:sp modelId="{B2FD1E86-F710-4A37-8E85-BE1334C141CC}">
      <dsp:nvSpPr>
        <dsp:cNvPr id="0" name=""/>
        <dsp:cNvSpPr/>
      </dsp:nvSpPr>
      <dsp:spPr>
        <a:xfrm>
          <a:off x="5561663" y="1338735"/>
          <a:ext cx="1909407" cy="29940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פרויקטים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הנגשה מבני ציבור </a:t>
          </a:r>
          <a:r>
            <a:rPr lang="he-IL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ומוס"ח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וישובים תקציב </a:t>
          </a:r>
          <a:r>
            <a:rPr lang="he-IL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מיליון ₪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הנגשת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גני משחקים.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הנגשת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כבישים ומדרכות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הנגשת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בתי עלמין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הקמת מגרשי משחקים ב </a:t>
          </a:r>
          <a:r>
            <a:rPr lang="he-IL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ישובים 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בקרה על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אחזקת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מבני ציבור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שנמסרו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לאחריות ישובים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בקרה על מבדקי בטיחות במעונות יום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61663" y="1338735"/>
        <a:ext cx="1909407" cy="2994035"/>
      </dsp:txXfrm>
    </dsp:sp>
    <dsp:sp modelId="{1A60DEB0-5BEE-461E-815B-B125E6BDFCAB}">
      <dsp:nvSpPr>
        <dsp:cNvPr id="0" name=""/>
        <dsp:cNvSpPr/>
      </dsp:nvSpPr>
      <dsp:spPr>
        <a:xfrm>
          <a:off x="7698696" y="785596"/>
          <a:ext cx="1624212" cy="6496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גינון וחזות</a:t>
          </a:r>
        </a:p>
      </dsp:txBody>
      <dsp:txXfrm>
        <a:off x="7698696" y="785596"/>
        <a:ext cx="1624212" cy="649684"/>
      </dsp:txXfrm>
    </dsp:sp>
    <dsp:sp modelId="{158EDD0F-88F3-4347-9D22-9F79167BE9DD}">
      <dsp:nvSpPr>
        <dsp:cNvPr id="0" name=""/>
        <dsp:cNvSpPr/>
      </dsp:nvSpPr>
      <dsp:spPr>
        <a:xfrm>
          <a:off x="7698696" y="1362346"/>
          <a:ext cx="1624212" cy="29940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אלון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תבור –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80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דונם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שגיא 2000- </a:t>
          </a: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25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דונם.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אז"ת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מנשיה זבדה – </a:t>
          </a:r>
          <a:r>
            <a:rPr lang="he-IL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דונם.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מתחם ומבני  מועצה – </a:t>
          </a:r>
          <a:r>
            <a:rPr lang="he-IL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דונם</a:t>
          </a:r>
        </a:p>
      </dsp:txBody>
      <dsp:txXfrm>
        <a:off x="7698696" y="1362346"/>
        <a:ext cx="1624212" cy="2994035"/>
      </dsp:txXfrm>
    </dsp:sp>
    <dsp:sp modelId="{0C81B7E0-BFC6-4450-B566-C5ADEA6D1FE7}">
      <dsp:nvSpPr>
        <dsp:cNvPr id="0" name=""/>
        <dsp:cNvSpPr/>
      </dsp:nvSpPr>
      <dsp:spPr>
        <a:xfrm>
          <a:off x="9550298" y="771523"/>
          <a:ext cx="1624212" cy="6496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תכנון והרחבות בישובים </a:t>
          </a:r>
        </a:p>
      </dsp:txBody>
      <dsp:txXfrm>
        <a:off x="9550298" y="771523"/>
        <a:ext cx="1624212" cy="649684"/>
      </dsp:txXfrm>
    </dsp:sp>
    <dsp:sp modelId="{0B978E05-7D54-41E5-8CAE-64FA7ECCF9E5}">
      <dsp:nvSpPr>
        <dsp:cNvPr id="0" name=""/>
        <dsp:cNvSpPr/>
      </dsp:nvSpPr>
      <dsp:spPr>
        <a:xfrm>
          <a:off x="9550298" y="1372765"/>
          <a:ext cx="1624212" cy="29940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תוכנית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כוללנית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תכנון </a:t>
          </a:r>
          <a:r>
            <a:rPr lang="he-IL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תב"עות</a:t>
          </a: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הרחבות </a:t>
          </a: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ישובים.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תכנון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מפורט –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7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הרחבות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ליווי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ביצוע –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he-IL" sz="1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 </a:t>
          </a:r>
          <a:r>
            <a:rPr lang="he-IL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הרחבות.</a:t>
          </a:r>
          <a:endParaRPr lang="he-I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50298" y="1372765"/>
        <a:ext cx="1624212" cy="299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BD7457-3008-4E6E-913A-57C089A2D683}" type="datetimeFigureOut">
              <a:rPr lang="he-IL" smtClean="0"/>
              <a:t>ב'/אדר/תשפ"א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663422-9253-4722-A7E1-235AE83576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81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3422-9253-4722-A7E1-235AE83576E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90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3422-9253-4722-A7E1-235AE83576E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153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63422-9253-4722-A7E1-235AE83576E8}" type="slidenum">
              <a:rPr kumimoji="0" lang="he-IL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6420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2.jpg" descr="field 2.jpg"/>
          <p:cNvPicPr>
            <a:picLocks noChangeAspect="1"/>
          </p:cNvPicPr>
          <p:nvPr/>
        </p:nvPicPr>
        <p:blipFill>
          <a:blip r:embed="rId2"/>
          <a:srcRect l="8" r="8"/>
          <a:stretch>
            <a:fillRect/>
          </a:stretch>
        </p:blipFill>
        <p:spPr>
          <a:xfrm>
            <a:off x="-1" y="1317090"/>
            <a:ext cx="12192001" cy="6102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8452"/>
            <a:ext cx="12192000" cy="9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 .ai" descr="logo 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4" y="304230"/>
            <a:ext cx="1066793" cy="111439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96976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5220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3284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9542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5EAE47-CCF1-458C-9236-5A187EF3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6E6E2DC-CAF1-4BFB-ABD7-E84C9F83C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350025-D37F-4B43-A4B6-E185EEF6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EB3C-5C6B-42ED-922E-CC7D79E5722D}" type="datetimeFigureOut">
              <a:rPr lang="he-IL" smtClean="0"/>
              <a:t>ב'/אדר/תשפ"א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1BEC0B-5758-4E13-AD6F-68544441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08C542-7F44-409F-9942-3BD0C9CE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32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ck12.jpg" descr="back12.jpg"/>
          <p:cNvPicPr>
            <a:picLocks noChangeAspect="1"/>
          </p:cNvPicPr>
          <p:nvPr/>
        </p:nvPicPr>
        <p:blipFill>
          <a:blip r:embed="rId2"/>
          <a:srcRect l="69" r="69"/>
          <a:stretch>
            <a:fillRect/>
          </a:stretch>
        </p:blipFill>
        <p:spPr>
          <a:xfrm>
            <a:off x="-101546" y="-55810"/>
            <a:ext cx="12371280" cy="6969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ogo .ai" descr="logo 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51" y="370309"/>
            <a:ext cx="707146" cy="73870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7446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3721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176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7816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5069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399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2418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2653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62045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399" y="653653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2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/>
  <p:txStyles>
    <p:titleStyle>
      <a:lvl1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r" defTabSz="410751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A9780F-9A0B-48FE-8443-BCD9062880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760480"/>
            <a:ext cx="9144000" cy="2387600"/>
          </a:xfrm>
        </p:spPr>
        <p:txBody>
          <a:bodyPr>
            <a:normAutofit/>
          </a:bodyPr>
          <a:lstStyle/>
          <a:p>
            <a:r>
              <a:rPr lang="he-IL" sz="4900" dirty="0">
                <a:latin typeface="Calibri" panose="020F0502020204030204" pitchFamily="34" charset="0"/>
                <a:cs typeface="Calibri" panose="020F0502020204030204" pitchFamily="34" charset="0"/>
              </a:rPr>
              <a:t>תכניות עבודה מקושרות תקציב</a:t>
            </a:r>
            <a:br>
              <a:rPr lang="he-IL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900" dirty="0">
                <a:latin typeface="Calibri" panose="020F0502020204030204" pitchFamily="34" charset="0"/>
                <a:cs typeface="Calibri" panose="020F0502020204030204" pitchFamily="34" charset="0"/>
              </a:rPr>
              <a:t>לשנת  </a:t>
            </a:r>
            <a:r>
              <a:rPr lang="he-IL" sz="4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he-IL" sz="4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9016A45-C15B-4E71-9BA9-49EDF9FA3E6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413684"/>
            <a:ext cx="12192000" cy="1119187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אגף הנדסה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0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תיבת טקסט 11"/>
          <p:cNvSpPr txBox="1"/>
          <p:nvPr/>
        </p:nvSpPr>
        <p:spPr>
          <a:xfrm>
            <a:off x="3156155" y="6214602"/>
            <a:ext cx="7662864" cy="286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גורמי חוץ המופעלים באגף:</a:t>
            </a:r>
            <a:r>
              <a:rPr lang="he-I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מאגר מתכננים/יועצים, קבלני מסגרת לפיתוח ותשתיות, קבלני מסגרת לבינוי ואחזקה, קבלנים עפ"י מקצועות לתחומי</a:t>
            </a:r>
            <a:r>
              <a:rPr lang="he-I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האחזקה</a:t>
            </a:r>
            <a:r>
              <a:rPr lang="he-IL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תמונה 62"/>
          <p:cNvPicPr>
            <a:picLocks noChangeAspect="1"/>
          </p:cNvPicPr>
          <p:nvPr/>
        </p:nvPicPr>
        <p:blipFill rotWithShape="1">
          <a:blip r:embed="rId3"/>
          <a:srcRect l="-1" r="473"/>
          <a:stretch/>
        </p:blipFill>
        <p:spPr>
          <a:xfrm>
            <a:off x="1196923" y="0"/>
            <a:ext cx="9726715" cy="621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6974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2938" y="432031"/>
            <a:ext cx="5309062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תחומי </a:t>
            </a:r>
            <a:r>
              <a:rPr lang="he-I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ליבה</a:t>
            </a:r>
            <a:endParaRPr lang="he-I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1302552"/>
            <a:ext cx="12192000" cy="288379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56F2647-ABD6-477C-8F0D-B0B0B5B30F61}"/>
              </a:ext>
            </a:extLst>
          </p:cNvPr>
          <p:cNvSpPr/>
          <p:nvPr/>
        </p:nvSpPr>
        <p:spPr>
          <a:xfrm>
            <a:off x="617095" y="1560534"/>
            <a:ext cx="10957809" cy="477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ליווי, </a:t>
            </a:r>
            <a:r>
              <a:rPr lang="he-IL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יזום תכנון וביצוע </a:t>
            </a:r>
            <a:r>
              <a:rPr lang="he-IL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פרויקטים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ברחבי המועצה.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ייזום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מבני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ציבור וחינוך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הדרושים כתוצאה מהגדלת הישובים בטווח של 10 שנים הבאות ומתן מענה לצרכי האגפים.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תכנון ופיתוח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אולמות , מגרשי ומתקני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ספורט</a:t>
            </a:r>
            <a:r>
              <a:rPr lang="he-IL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במוסדות חינוך ובישובים.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פיתוח תשתיות חדשות: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כבישים, </a:t>
            </a:r>
            <a:r>
              <a:rPr lang="he-IL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שצ"פים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מדרכות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ושבילי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אופנים.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חידוש ושדרוג תשתיות קיימות ומבנים קיימים.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קידום והובלת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התוכנית הכוללנית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לכלל המועצה,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תב"עות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להרחבת הישובים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ביצוע תשתיות ציבוריות בהרחבות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1"/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 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הפעלת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מערך אחזקה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אחזקת מנע ושבר של נכסי המועצה מבני ציבור וחינוך,  מגרשי ספורט, גני משחקים </a:t>
            </a:r>
            <a:r>
              <a:rPr lang="he-IL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וכו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'.</a:t>
            </a:r>
          </a:p>
          <a:p>
            <a:pPr algn="just" rtl="1">
              <a:spcBef>
                <a:spcPts val="600"/>
              </a:spcBef>
              <a:spcAft>
                <a:spcPts val="1000"/>
              </a:spcAft>
            </a:pP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 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פיתוח תשתיות חדשות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וניהול ביצוע מערך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אחזקה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לאזורי תעשיה.</a:t>
            </a:r>
          </a:p>
          <a:p>
            <a:pPr algn="just" rtl="1">
              <a:spcAft>
                <a:spcPts val="1000"/>
              </a:spcAft>
            </a:pP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 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בטיחות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ונגישות במתקני המועצה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ובמבנים, עפ"י דרישות הבטיחות והנגישות.</a:t>
            </a:r>
          </a:p>
          <a:p>
            <a:pPr algn="just" rtl="1">
              <a:spcAft>
                <a:spcPts val="1000"/>
              </a:spcAft>
            </a:pPr>
            <a:r>
              <a:rPr lang="he-IL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10. </a:t>
            </a:r>
            <a:r>
              <a:rPr lang="he-IL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מועצה </a:t>
            </a:r>
            <a:r>
              <a:rPr lang="he-IL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ירוקה </a:t>
            </a:r>
            <a:r>
              <a:rPr lang="he-I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ע"י גינון וחזות בישובים ובמוסדות המועצה.</a:t>
            </a:r>
          </a:p>
          <a:p>
            <a:pPr algn="just" rtl="1">
              <a:spcAft>
                <a:spcPts val="1000"/>
              </a:spcAft>
            </a:pPr>
            <a:r>
              <a:rPr lang="he-IL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11.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ניהול צוות </a:t>
            </a:r>
            <a:r>
              <a:rPr lang="he-IL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האגף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פיתוח מקצועי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שיפור ומתן כלים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ניהוליים,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שמירה על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תקציבים בביצוע הפרוייקטים. </a:t>
            </a:r>
            <a:endParaRPr lang="he-I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1000"/>
              </a:spcAft>
            </a:pP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ליווי </a:t>
            </a:r>
            <a:r>
              <a:rPr lang="he-IL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פרוייקטים המנוהלים ע"י משרדי ממשלה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תשתיות, כבישים, תשתיות  זורמות, רכבות, חשמל, מים, ביוב </a:t>
            </a:r>
            <a:r>
              <a:rPr lang="he-I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וכו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17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47" y="1467351"/>
            <a:ext cx="7893877" cy="52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87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2070150254"/>
              </p:ext>
            </p:extLst>
          </p:nvPr>
        </p:nvGraphicFramePr>
        <p:xfrm>
          <a:off x="1524000" y="226142"/>
          <a:ext cx="9576619" cy="663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99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-83129" y="1396181"/>
            <a:ext cx="11547542" cy="194748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7549" y="121178"/>
            <a:ext cx="5824452" cy="1181373"/>
          </a:xfrm>
        </p:spPr>
        <p:txBody>
          <a:bodyPr>
            <a:normAutofit/>
          </a:bodyPr>
          <a:lstStyle/>
          <a:p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האגף במספרים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סה"כ הפעילות התקציבית </a:t>
            </a: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דיאגרמה 14">
            <a:extLst>
              <a:ext uri="{FF2B5EF4-FFF2-40B4-BE49-F238E27FC236}">
                <a16:creationId xmlns:a16="http://schemas.microsoft.com/office/drawing/2014/main" id="{63A17081-70A4-4A76-92FE-4327D7AA3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015575"/>
              </p:ext>
            </p:extLst>
          </p:nvPr>
        </p:nvGraphicFramePr>
        <p:xfrm>
          <a:off x="283281" y="1199535"/>
          <a:ext cx="11181132" cy="52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97858" y="5792289"/>
            <a:ext cx="1537059" cy="28725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93,000,000</a:t>
            </a:r>
            <a:r>
              <a:rPr kumimoji="0" lang="he-IL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₪ </a:t>
            </a: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he-I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4565" y="5785151"/>
            <a:ext cx="1487416" cy="28725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1,970,000</a:t>
            </a:r>
            <a:r>
              <a:rPr kumimoji="0" lang="he-IL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₪ </a:t>
            </a: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he-I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871" y="5785151"/>
            <a:ext cx="1553496" cy="28725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18,366,000 ₪ </a:t>
            </a: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he-I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925" y="5796620"/>
            <a:ext cx="1450908" cy="28725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118,000,000</a:t>
            </a:r>
            <a:r>
              <a:rPr kumimoji="0" lang="he-IL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₪ </a:t>
            </a: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he-I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4359" y="5811381"/>
            <a:ext cx="1519528" cy="28725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3,961,000</a:t>
            </a:r>
            <a:r>
              <a:rPr kumimoji="0" lang="he-IL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₪ </a:t>
            </a: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he-I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053" y="5811381"/>
            <a:ext cx="1488658" cy="28725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159,000,000</a:t>
            </a:r>
            <a:r>
              <a:rPr kumimoji="0" lang="he-IL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₪ </a:t>
            </a:r>
            <a:r>
              <a:rPr kumimoji="0" lang="he-IL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he-I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413" y="707934"/>
            <a:ext cx="26252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394,000,000  ש"ח</a:t>
            </a: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9125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15201" y="0"/>
            <a:ext cx="4300928" cy="1325563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יעדים מרכזיים לשנת עבודה  2021</a:t>
            </a:r>
            <a:endParaRPr lang="he-I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1302552"/>
            <a:ext cx="12192000" cy="288379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graphicFrame>
        <p:nvGraphicFramePr>
          <p:cNvPr id="13" name="טבלה 7">
            <a:extLst>
              <a:ext uri="{FF2B5EF4-FFF2-40B4-BE49-F238E27FC236}">
                <a16:creationId xmlns:a16="http://schemas.microsoft.com/office/drawing/2014/main" id="{8F32D489-023C-49C1-A6BC-EDAB9B441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21140"/>
              </p:ext>
            </p:extLst>
          </p:nvPr>
        </p:nvGraphicFramePr>
        <p:xfrm>
          <a:off x="1424576" y="1735092"/>
          <a:ext cx="9766588" cy="4563962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9766588">
                  <a:extLst>
                    <a:ext uri="{9D8B030D-6E8A-4147-A177-3AD203B41FA5}">
                      <a16:colId xmlns:a16="http://schemas.microsoft.com/office/drawing/2014/main" val="1889507032"/>
                    </a:ext>
                  </a:extLst>
                </a:gridCol>
              </a:tblGrid>
              <a:tr h="480239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הכנת </a:t>
                      </a:r>
                      <a:r>
                        <a:rPr lang="he-IL" sz="16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תוכנית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 כוללנית, אשר תיתן מענה וראייה לטווח רחוק 2040, לפיתוח המועצה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והישובים.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749055"/>
                  </a:ext>
                </a:extLst>
              </a:tr>
              <a:tr h="437979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לכל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הישובים תהייה </a:t>
                      </a:r>
                      <a:r>
                        <a:rPr lang="he-IL" sz="16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תב"ע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 המאפשרת הרחבת הישובים. 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708800"/>
                  </a:ext>
                </a:extLst>
              </a:tr>
              <a:tr h="459466">
                <a:tc>
                  <a:txBody>
                    <a:bodyPr/>
                    <a:lstStyle/>
                    <a:p>
                      <a:pPr marL="0" marR="0" lvl="0" indent="0" algn="r" defTabSz="410751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לכל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הישובים ואזורי התעשייה תהייה </a:t>
                      </a:r>
                      <a:r>
                        <a:rPr lang="he-IL" sz="16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תוכנית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 הרחבה.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278522"/>
                  </a:ext>
                </a:extLst>
              </a:tr>
              <a:tr h="502569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בניית מוסדות חינוך וציבור,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ספורט ופנאי חדשים ו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התאמת מבנים ישנים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לצרכי המועצה.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520591"/>
                  </a:ext>
                </a:extLst>
              </a:tr>
              <a:tr h="526499">
                <a:tc>
                  <a:txBody>
                    <a:bodyPr/>
                    <a:lstStyle/>
                    <a:p>
                      <a:pPr marL="0" marR="0" lvl="0" indent="0" algn="r" defTabSz="410751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מציאת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פתרונות להקטנת הוצאות באנרגיה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(התייעלות אנרגטית) 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670417"/>
                  </a:ext>
                </a:extLst>
              </a:tr>
              <a:tr h="502569">
                <a:tc>
                  <a:txBody>
                    <a:bodyPr/>
                    <a:lstStyle/>
                    <a:p>
                      <a:pPr marL="0" marR="0" lvl="0" indent="0" algn="r" defTabSz="410751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מועצה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נגישה ובטוחה, בכל נכסי המועצה והישוב.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733693"/>
                  </a:ext>
                </a:extLst>
              </a:tr>
              <a:tr h="466672">
                <a:tc>
                  <a:txBody>
                    <a:bodyPr/>
                    <a:lstStyle/>
                    <a:p>
                      <a:pPr marL="0" marR="0" lvl="0" indent="0" algn="r" defTabSz="410751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שמירה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על תקציבים </a:t>
                      </a:r>
                      <a:r>
                        <a:rPr lang="he-IL" sz="16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ולו"ז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 בניהול פרוייקטים.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376813"/>
                  </a:ext>
                </a:extLst>
              </a:tr>
              <a:tr h="442739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קידום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עובדים ברמה הניהולית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והשירותים.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365867"/>
                  </a:ext>
                </a:extLst>
              </a:tr>
              <a:tr h="745230">
                <a:tc>
                  <a:txBody>
                    <a:bodyPr/>
                    <a:lstStyle/>
                    <a:p>
                      <a:pPr marL="0" marR="0" lvl="0" indent="0" algn="r" defTabSz="410751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הקמת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בסיס נתונים הנדסיים, </a:t>
                      </a:r>
                      <a:r>
                        <a:rPr lang="en-US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G.I.S</a:t>
                      </a:r>
                      <a:r>
                        <a:rPr lang="he-IL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, מידע </a:t>
                      </a:r>
                      <a:r>
                        <a:rPr lang="he-IL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תכנוני, לגורמי תשתית שונים.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82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394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549655" y="2103120"/>
            <a:ext cx="4511040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15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תודה</a:t>
            </a:r>
          </a:p>
          <a:p>
            <a:pPr algn="ctr"/>
            <a:r>
              <a:rPr lang="he-IL" sz="3600" b="0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דובי וינגרטן – מהנדס המועצה ומנהל האגף</a:t>
            </a:r>
            <a:r>
              <a:rPr lang="he-IL" sz="3600" b="0" cap="none" spc="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e-IL" sz="3600" b="0" cap="none" spc="0" dirty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914" y="2114344"/>
            <a:ext cx="5325807" cy="39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7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532</Words>
  <Application>Microsoft Office PowerPoint</Application>
  <PresentationFormat>מסך רחב</PresentationFormat>
  <Paragraphs>69</Paragraphs>
  <Slides>8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7" baseType="lpstr">
      <vt:lpstr>Arial</vt:lpstr>
      <vt:lpstr>Calibri</vt:lpstr>
      <vt:lpstr>David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תכניות עבודה מקושרות תקציב לשנת  2021</vt:lpstr>
      <vt:lpstr>מצגת של PowerPoint‏</vt:lpstr>
      <vt:lpstr>תחומי ליבה</vt:lpstr>
      <vt:lpstr>מצגת של PowerPoint‏</vt:lpstr>
      <vt:lpstr>מצגת של PowerPoint‏</vt:lpstr>
      <vt:lpstr>האגף במספרים סה"כ הפעילות התקציבית </vt:lpstr>
      <vt:lpstr>יעדים מרכזיים לשנת עבודה  2021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תוכניות עבודה מקושרות תקציב  2020</dc:title>
  <dc:creator>orna dagan</dc:creator>
  <cp:lastModifiedBy>כליל כנעני</cp:lastModifiedBy>
  <cp:revision>147</cp:revision>
  <dcterms:created xsi:type="dcterms:W3CDTF">2019-11-01T04:49:31Z</dcterms:created>
  <dcterms:modified xsi:type="dcterms:W3CDTF">2021-02-14T14:17:28Z</dcterms:modified>
</cp:coreProperties>
</file>