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6"/>
  </p:notesMasterIdLst>
  <p:handoutMasterIdLst>
    <p:handoutMasterId r:id="rId17"/>
  </p:handoutMasterIdLst>
  <p:sldIdLst>
    <p:sldId id="595" r:id="rId3"/>
    <p:sldId id="594" r:id="rId4"/>
    <p:sldId id="599" r:id="rId5"/>
    <p:sldId id="602" r:id="rId6"/>
    <p:sldId id="601" r:id="rId7"/>
    <p:sldId id="600" r:id="rId8"/>
    <p:sldId id="604" r:id="rId9"/>
    <p:sldId id="603" r:id="rId10"/>
    <p:sldId id="591" r:id="rId11"/>
    <p:sldId id="592" r:id="rId12"/>
    <p:sldId id="605" r:id="rId13"/>
    <p:sldId id="606" r:id="rId14"/>
    <p:sldId id="598" r:id="rId15"/>
  </p:sldIdLst>
  <p:sldSz cx="13004800" cy="97536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מקטע ללא כותרת" id="{146F1FE7-AF6C-4A2F-8B9F-6CBC220291D7}">
          <p14:sldIdLst>
            <p14:sldId id="595"/>
            <p14:sldId id="594"/>
            <p14:sldId id="599"/>
            <p14:sldId id="602"/>
            <p14:sldId id="601"/>
            <p14:sldId id="600"/>
            <p14:sldId id="604"/>
            <p14:sldId id="603"/>
            <p14:sldId id="591"/>
            <p14:sldId id="592"/>
            <p14:sldId id="605"/>
            <p14:sldId id="606"/>
            <p14:sldId id="5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8" autoAdjust="0"/>
    <p:restoredTop sz="96437" autoAdjust="0"/>
  </p:normalViewPr>
  <p:slideViewPr>
    <p:cSldViewPr snapToGrid="0">
      <p:cViewPr varScale="1">
        <p:scale>
          <a:sx n="82" d="100"/>
          <a:sy n="82" d="100"/>
        </p:scale>
        <p:origin x="14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1F1F6-0FC3-4930-B3C5-7C194232A1E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4ED8145A-4462-4798-BF16-8FB9EBD48800}">
      <dgm:prSet phldrT="[טקסט]" custT="1"/>
      <dgm:spPr/>
      <dgm:t>
        <a:bodyPr/>
        <a:lstStyle/>
        <a:p>
          <a:pPr rtl="1"/>
          <a:r>
            <a:rPr lang="he-IL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מנהלת מחלקת  ישובים</a:t>
          </a:r>
        </a:p>
        <a:p>
          <a:pPr rtl="1"/>
          <a:r>
            <a:rPr lang="he-IL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ליווי אשכול מרכזי</a:t>
          </a:r>
        </a:p>
        <a:p>
          <a:pPr rtl="1"/>
          <a:r>
            <a:rPr lang="he-IL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ניהול כפר גדעון</a:t>
          </a:r>
          <a:endParaRPr lang="he-IL" sz="2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67ED8-8A83-4630-8BAB-16C74EC15F78}" type="parTrans" cxnId="{BA2667C7-7D48-444B-A0CC-E4A145445CC3}">
      <dgm:prSet/>
      <dgm:spPr/>
      <dgm:t>
        <a:bodyPr/>
        <a:lstStyle/>
        <a:p>
          <a:pPr rtl="1"/>
          <a:endParaRPr lang="he-IL"/>
        </a:p>
      </dgm:t>
    </dgm:pt>
    <dgm:pt modelId="{1088366E-E17A-4EDA-86FA-354829AA094E}" type="sibTrans" cxnId="{BA2667C7-7D48-444B-A0CC-E4A145445CC3}">
      <dgm:prSet custT="1"/>
      <dgm:spPr/>
      <dgm:t>
        <a:bodyPr/>
        <a:lstStyle/>
        <a:p>
          <a:pPr rtl="1"/>
          <a:r>
            <a:rPr lang="he-IL" sz="1800" dirty="0" smtClean="0">
              <a:latin typeface="Arial" panose="020B0604020202020204" pitchFamily="34" charset="0"/>
              <a:cs typeface="Arial" panose="020B0604020202020204" pitchFamily="34" charset="0"/>
            </a:rPr>
            <a:t>לילך כהני</a:t>
          </a:r>
          <a:endParaRPr lang="he-I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CFC99-FA40-46C9-BCAD-3A509E94E716}" type="asst">
      <dgm:prSet phldrT="[טקסט]" custT="1"/>
      <dgm:spPr/>
      <dgm:t>
        <a:bodyPr/>
        <a:lstStyle/>
        <a:p>
          <a:pPr rtl="1"/>
          <a:r>
            <a:rPr lang="he-IL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מנהלת לשכה </a:t>
          </a:r>
        </a:p>
        <a:p>
          <a:pPr rtl="1"/>
          <a:r>
            <a:rPr lang="he-IL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e-IL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C53EE-77B1-4B11-AC9F-1793970DBEBA}" type="parTrans" cxnId="{274266E4-76CE-4F4F-BF7D-84CE16B3A1BB}">
      <dgm:prSet/>
      <dgm:spPr/>
      <dgm:t>
        <a:bodyPr/>
        <a:lstStyle/>
        <a:p>
          <a:pPr rtl="1"/>
          <a:endParaRPr lang="he-IL"/>
        </a:p>
      </dgm:t>
    </dgm:pt>
    <dgm:pt modelId="{C97EBF20-997F-480B-9BCA-34B2B7A51D70}" type="sibTrans" cxnId="{274266E4-76CE-4F4F-BF7D-84CE16B3A1BB}">
      <dgm:prSet custT="1"/>
      <dgm:spPr/>
      <dgm:t>
        <a:bodyPr/>
        <a:lstStyle/>
        <a:p>
          <a:pPr rtl="1"/>
          <a:r>
            <a:rPr lang="he-IL" sz="1800" dirty="0" smtClean="0">
              <a:latin typeface="Arial" panose="020B0604020202020204" pitchFamily="34" charset="0"/>
              <a:cs typeface="Arial" panose="020B0604020202020204" pitchFamily="34" charset="0"/>
            </a:rPr>
            <a:t>סנדרה חסון</a:t>
          </a:r>
          <a:endParaRPr lang="he-I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B695F-2C5B-4251-95CA-F45B25D66AF4}">
      <dgm:prSet phldrT="[טקסט]" custT="1"/>
      <dgm:spPr/>
      <dgm:t>
        <a:bodyPr/>
        <a:lstStyle/>
        <a:p>
          <a:pPr rtl="1"/>
          <a:r>
            <a:rPr lang="he-I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ליווי ישובים אשכול מערבי</a:t>
          </a:r>
        </a:p>
        <a:p>
          <a:pPr rtl="1"/>
          <a:r>
            <a:rPr lang="he-I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ניהול  נשים.</a:t>
          </a:r>
          <a:endParaRPr lang="he-IL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E9703-30BB-4487-B6F4-0F490B905417}" type="parTrans" cxnId="{A59BD52C-FAFF-433D-9359-9A45BDC48C58}">
      <dgm:prSet/>
      <dgm:spPr/>
      <dgm:t>
        <a:bodyPr/>
        <a:lstStyle/>
        <a:p>
          <a:pPr rtl="1"/>
          <a:endParaRPr lang="he-IL"/>
        </a:p>
      </dgm:t>
    </dgm:pt>
    <dgm:pt modelId="{1A0D4DF4-851C-42F1-AB36-08988129E597}" type="sibTrans" cxnId="{A59BD52C-FAFF-433D-9359-9A45BDC48C58}">
      <dgm:prSet/>
      <dgm:spPr/>
      <dgm:t>
        <a:bodyPr/>
        <a:lstStyle/>
        <a:p>
          <a:pPr rtl="1"/>
          <a:r>
            <a:rPr lang="he-IL" dirty="0" smtClean="0"/>
            <a:t>?</a:t>
          </a:r>
          <a:endParaRPr lang="he-IL" dirty="0"/>
        </a:p>
      </dgm:t>
    </dgm:pt>
    <dgm:pt modelId="{96089DBF-B0D2-41F1-A47A-AB3E7FDF426B}">
      <dgm:prSet phldrT="[טקסט]" custT="1"/>
      <dgm:spPr/>
      <dgm:t>
        <a:bodyPr/>
        <a:lstStyle/>
        <a:p>
          <a:pPr rtl="1"/>
          <a:r>
            <a:rPr lang="he-IL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ליווי ישובים אשכול מזרחי </a:t>
          </a:r>
        </a:p>
        <a:p>
          <a:pPr rtl="1"/>
          <a:r>
            <a:rPr lang="he-IL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  ניהול מרכז קליטה </a:t>
          </a:r>
          <a:endParaRPr lang="he-IL" sz="2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E6731-645B-416B-9D0F-73249FD5391A}" type="parTrans" cxnId="{42F69C8B-642D-482D-AB96-A1F7D7FFAAC6}">
      <dgm:prSet/>
      <dgm:spPr/>
      <dgm:t>
        <a:bodyPr/>
        <a:lstStyle/>
        <a:p>
          <a:pPr rtl="1"/>
          <a:endParaRPr lang="he-IL"/>
        </a:p>
      </dgm:t>
    </dgm:pt>
    <dgm:pt modelId="{C661AC26-4461-42EE-90D4-78B73BFB7265}" type="sibTrans" cxnId="{42F69C8B-642D-482D-AB96-A1F7D7FFAAC6}">
      <dgm:prSet custT="1"/>
      <dgm:spPr/>
      <dgm:t>
        <a:bodyPr/>
        <a:lstStyle/>
        <a:p>
          <a:pPr rtl="1"/>
          <a:r>
            <a:rPr lang="he-IL" sz="1800" dirty="0" smtClean="0">
              <a:latin typeface="Arial" panose="020B0604020202020204" pitchFamily="34" charset="0"/>
              <a:cs typeface="Arial" panose="020B0604020202020204" pitchFamily="34" charset="0"/>
            </a:rPr>
            <a:t>מיכל ניר ארבץ</a:t>
          </a:r>
          <a:endParaRPr lang="he-I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16FEF-17F9-407A-B84A-57620D96DD28}">
      <dgm:prSet phldrT="[טקסט]" custT="1"/>
      <dgm:spPr/>
      <dgm:t>
        <a:bodyPr/>
        <a:lstStyle/>
        <a:p>
          <a:pPr rtl="1"/>
          <a:r>
            <a:rPr lang="he-I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ליווי ישובים אשכול צפוני</a:t>
          </a:r>
        </a:p>
        <a:p>
          <a:pPr rtl="1"/>
          <a:r>
            <a:rPr lang="he-I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תחום הצעירים </a:t>
          </a:r>
        </a:p>
      </dgm:t>
    </dgm:pt>
    <dgm:pt modelId="{CBA5F02E-4D7C-4C96-A070-73E3E254F965}" type="parTrans" cxnId="{1AF895F8-07F8-40B1-94E6-11DA958C971A}">
      <dgm:prSet/>
      <dgm:spPr/>
      <dgm:t>
        <a:bodyPr/>
        <a:lstStyle/>
        <a:p>
          <a:pPr rtl="1"/>
          <a:endParaRPr lang="he-IL"/>
        </a:p>
      </dgm:t>
    </dgm:pt>
    <dgm:pt modelId="{A919C2DE-2F3E-4308-B089-15A27DCB98CD}" type="sibTrans" cxnId="{1AF895F8-07F8-40B1-94E6-11DA958C971A}">
      <dgm:prSet custT="1"/>
      <dgm:spPr/>
      <dgm:t>
        <a:bodyPr/>
        <a:lstStyle/>
        <a:p>
          <a:pPr rtl="1"/>
          <a:r>
            <a:rPr lang="he-IL" sz="1800" dirty="0" smtClean="0">
              <a:latin typeface="Arial" panose="020B0604020202020204" pitchFamily="34" charset="0"/>
              <a:cs typeface="Arial" panose="020B0604020202020204" pitchFamily="34" charset="0"/>
            </a:rPr>
            <a:t>דקלה רוטמן יוחאי</a:t>
          </a:r>
          <a:endParaRPr lang="he-I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468D9-28FC-4381-94F6-A3DDDFF95337}" type="pres">
      <dgm:prSet presAssocID="{8DD1F1F6-0FC3-4930-B3C5-7C194232A1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4A58F8AD-CABA-42EA-83BE-32E9A6352DB5}" type="pres">
      <dgm:prSet presAssocID="{4ED8145A-4462-4798-BF16-8FB9EBD48800}" presName="hierRoot1" presStyleCnt="0">
        <dgm:presLayoutVars>
          <dgm:hierBranch val="init"/>
        </dgm:presLayoutVars>
      </dgm:prSet>
      <dgm:spPr/>
    </dgm:pt>
    <dgm:pt modelId="{58D31817-4EC8-487E-B0E9-22B473A3D4B9}" type="pres">
      <dgm:prSet presAssocID="{4ED8145A-4462-4798-BF16-8FB9EBD48800}" presName="rootComposite1" presStyleCnt="0"/>
      <dgm:spPr/>
    </dgm:pt>
    <dgm:pt modelId="{FB4D6FCE-BB00-4B4A-A3C3-2F9DD01D8C3B}" type="pres">
      <dgm:prSet presAssocID="{4ED8145A-4462-4798-BF16-8FB9EBD48800}" presName="rootText1" presStyleLbl="node0" presStyleIdx="0" presStyleCnt="1" custScaleX="179542" custScaleY="163402" custLinFactNeighborX="-1954" custLinFactNeighborY="-7366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179E006-F27A-4FAF-A10F-20D5875AFA38}" type="pres">
      <dgm:prSet presAssocID="{4ED8145A-4462-4798-BF16-8FB9EBD48800}" presName="titleText1" presStyleLbl="fgAcc0" presStyleIdx="0" presStyleCnt="1" custLinFactNeighborX="753" custLinFactNeighborY="3378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BFAD58A1-F313-4D55-B28D-7A37B96B3168}" type="pres">
      <dgm:prSet presAssocID="{4ED8145A-4462-4798-BF16-8FB9EBD48800}" presName="rootConnector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731CB6C6-5CDE-4312-8ACA-3C4F859A0968}" type="pres">
      <dgm:prSet presAssocID="{4ED8145A-4462-4798-BF16-8FB9EBD48800}" presName="hierChild2" presStyleCnt="0"/>
      <dgm:spPr/>
    </dgm:pt>
    <dgm:pt modelId="{72B20613-7266-421C-8359-DD154E6ADE57}" type="pres">
      <dgm:prSet presAssocID="{403E9703-30BB-4487-B6F4-0F490B905417}" presName="Name37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F9708EBD-3B08-46AA-9F41-B167D2F7DE69}" type="pres">
      <dgm:prSet presAssocID="{82BB695F-2C5B-4251-95CA-F45B25D66AF4}" presName="hierRoot2" presStyleCnt="0">
        <dgm:presLayoutVars>
          <dgm:hierBranch val="init"/>
        </dgm:presLayoutVars>
      </dgm:prSet>
      <dgm:spPr/>
    </dgm:pt>
    <dgm:pt modelId="{7D96EF65-38CC-4DEE-8A20-124C5006F7E1}" type="pres">
      <dgm:prSet presAssocID="{82BB695F-2C5B-4251-95CA-F45B25D66AF4}" presName="rootComposite" presStyleCnt="0"/>
      <dgm:spPr/>
    </dgm:pt>
    <dgm:pt modelId="{0AA78A0C-D493-47ED-9C69-B99C369402D7}" type="pres">
      <dgm:prSet presAssocID="{82BB695F-2C5B-4251-95CA-F45B25D66AF4}" presName="rootText" presStyleLbl="node1" presStyleIdx="0" presStyleCnt="3" custScaleX="127446" custScaleY="110571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DD9674D-D6E3-4457-8E84-A01588C3496F}" type="pres">
      <dgm:prSet presAssocID="{82BB695F-2C5B-4251-95CA-F45B25D66AF4}" presName="titleText2" presStyleLbl="fgAcc1" presStyleIdx="0" presStyleCnt="3" custLinFactNeighborX="-2861" custLinFactNeighborY="-225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B9802955-594D-4781-9617-7FCDBCAA3A06}" type="pres">
      <dgm:prSet presAssocID="{82BB695F-2C5B-4251-95CA-F45B25D66AF4}" presName="rootConnector" presStyleLbl="node2" presStyleIdx="0" presStyleCnt="0"/>
      <dgm:spPr/>
      <dgm:t>
        <a:bodyPr/>
        <a:lstStyle/>
        <a:p>
          <a:pPr rtl="1"/>
          <a:endParaRPr lang="he-IL"/>
        </a:p>
      </dgm:t>
    </dgm:pt>
    <dgm:pt modelId="{52F7B0A2-D735-4246-AA56-64823636C447}" type="pres">
      <dgm:prSet presAssocID="{82BB695F-2C5B-4251-95CA-F45B25D66AF4}" presName="hierChild4" presStyleCnt="0"/>
      <dgm:spPr/>
    </dgm:pt>
    <dgm:pt modelId="{C723D7E0-7508-46D2-8D02-1E8A708277A6}" type="pres">
      <dgm:prSet presAssocID="{82BB695F-2C5B-4251-95CA-F45B25D66AF4}" presName="hierChild5" presStyleCnt="0"/>
      <dgm:spPr/>
    </dgm:pt>
    <dgm:pt modelId="{AE6825E1-1A62-4695-81FE-C7BB541C7C44}" type="pres">
      <dgm:prSet presAssocID="{F40E6731-645B-416B-9D0F-73249FD5391A}" presName="Name37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262DC218-E01A-46A7-8F69-34A7553EFED8}" type="pres">
      <dgm:prSet presAssocID="{96089DBF-B0D2-41F1-A47A-AB3E7FDF426B}" presName="hierRoot2" presStyleCnt="0">
        <dgm:presLayoutVars>
          <dgm:hierBranch val="init"/>
        </dgm:presLayoutVars>
      </dgm:prSet>
      <dgm:spPr/>
    </dgm:pt>
    <dgm:pt modelId="{86D4C1FC-E56D-4F2C-8215-EB181830EED9}" type="pres">
      <dgm:prSet presAssocID="{96089DBF-B0D2-41F1-A47A-AB3E7FDF426B}" presName="rootComposite" presStyleCnt="0"/>
      <dgm:spPr/>
    </dgm:pt>
    <dgm:pt modelId="{D83866F2-28CA-4B64-8CD7-7646113CE2A3}" type="pres">
      <dgm:prSet presAssocID="{96089DBF-B0D2-41F1-A47A-AB3E7FDF426B}" presName="rootText" presStyleLbl="node1" presStyleIdx="1" presStyleCnt="3" custScaleX="127514" custScaleY="107047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E42ED9A-FF3A-467C-9F18-CA43C60B15B8}" type="pres">
      <dgm:prSet presAssocID="{96089DBF-B0D2-41F1-A47A-AB3E7FDF426B}" presName="titleText2" presStyleLbl="fgAcc1" presStyleIdx="1" presStyleCnt="3" custScaleX="88320" custScaleY="126856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F9D53624-44BF-495B-BE38-E1FE2AC5064C}" type="pres">
      <dgm:prSet presAssocID="{96089DBF-B0D2-41F1-A47A-AB3E7FDF426B}" presName="rootConnector" presStyleLbl="node2" presStyleIdx="0" presStyleCnt="0"/>
      <dgm:spPr/>
      <dgm:t>
        <a:bodyPr/>
        <a:lstStyle/>
        <a:p>
          <a:pPr rtl="1"/>
          <a:endParaRPr lang="he-IL"/>
        </a:p>
      </dgm:t>
    </dgm:pt>
    <dgm:pt modelId="{609F496F-3954-4B39-80D0-2B73DCCE3402}" type="pres">
      <dgm:prSet presAssocID="{96089DBF-B0D2-41F1-A47A-AB3E7FDF426B}" presName="hierChild4" presStyleCnt="0"/>
      <dgm:spPr/>
    </dgm:pt>
    <dgm:pt modelId="{9EC431C7-2F8C-4F08-84B2-B7A97E0265C9}" type="pres">
      <dgm:prSet presAssocID="{96089DBF-B0D2-41F1-A47A-AB3E7FDF426B}" presName="hierChild5" presStyleCnt="0"/>
      <dgm:spPr/>
    </dgm:pt>
    <dgm:pt modelId="{DCBEA798-4001-4E4F-8E91-279CB5287778}" type="pres">
      <dgm:prSet presAssocID="{CBA5F02E-4D7C-4C96-A070-73E3E254F965}" presName="Name37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70DBD903-A24F-467B-88F1-144D8C31051B}" type="pres">
      <dgm:prSet presAssocID="{BB516FEF-17F9-407A-B84A-57620D96DD28}" presName="hierRoot2" presStyleCnt="0">
        <dgm:presLayoutVars>
          <dgm:hierBranch val="init"/>
        </dgm:presLayoutVars>
      </dgm:prSet>
      <dgm:spPr/>
    </dgm:pt>
    <dgm:pt modelId="{33186B63-7497-461C-A153-7D9198984D5F}" type="pres">
      <dgm:prSet presAssocID="{BB516FEF-17F9-407A-B84A-57620D96DD28}" presName="rootComposite" presStyleCnt="0"/>
      <dgm:spPr/>
    </dgm:pt>
    <dgm:pt modelId="{371AC163-34B5-43D2-9631-F8C051D762C5}" type="pres">
      <dgm:prSet presAssocID="{BB516FEF-17F9-407A-B84A-57620D96DD28}" presName="rootText" presStyleLbl="node1" presStyleIdx="2" presStyleCnt="3" custScaleX="117527" custScaleY="113580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DEEC604-43D6-48A4-B865-C5811EEBF397}" type="pres">
      <dgm:prSet presAssocID="{BB516FEF-17F9-407A-B84A-57620D96DD28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10DCC602-9C4C-40AC-A2DE-92CBFEF69A9E}" type="pres">
      <dgm:prSet presAssocID="{BB516FEF-17F9-407A-B84A-57620D96DD28}" presName="rootConnector" presStyleLbl="node2" presStyleIdx="0" presStyleCnt="0"/>
      <dgm:spPr/>
      <dgm:t>
        <a:bodyPr/>
        <a:lstStyle/>
        <a:p>
          <a:pPr rtl="1"/>
          <a:endParaRPr lang="he-IL"/>
        </a:p>
      </dgm:t>
    </dgm:pt>
    <dgm:pt modelId="{A400E493-5F64-4489-A2B0-2D3375D27973}" type="pres">
      <dgm:prSet presAssocID="{BB516FEF-17F9-407A-B84A-57620D96DD28}" presName="hierChild4" presStyleCnt="0"/>
      <dgm:spPr/>
    </dgm:pt>
    <dgm:pt modelId="{D47EC36A-AABD-4E09-970A-874CF11D69C6}" type="pres">
      <dgm:prSet presAssocID="{BB516FEF-17F9-407A-B84A-57620D96DD28}" presName="hierChild5" presStyleCnt="0"/>
      <dgm:spPr/>
    </dgm:pt>
    <dgm:pt modelId="{7008534D-F4FE-4536-BD4D-C3D59665DB4C}" type="pres">
      <dgm:prSet presAssocID="{4ED8145A-4462-4798-BF16-8FB9EBD48800}" presName="hierChild3" presStyleCnt="0"/>
      <dgm:spPr/>
    </dgm:pt>
    <dgm:pt modelId="{2EF32EEB-3BD0-4B12-AF6C-277FA4FBA67C}" type="pres">
      <dgm:prSet presAssocID="{76BC53EE-77B1-4B11-AC9F-1793970DBEBA}" presName="Name96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29D501FC-236D-4B05-9591-C7A75084E962}" type="pres">
      <dgm:prSet presAssocID="{B31CFC99-FA40-46C9-BCAD-3A509E94E716}" presName="hierRoot3" presStyleCnt="0">
        <dgm:presLayoutVars>
          <dgm:hierBranch val="init"/>
        </dgm:presLayoutVars>
      </dgm:prSet>
      <dgm:spPr/>
    </dgm:pt>
    <dgm:pt modelId="{C0042D94-54DA-401A-8DBE-763E922D5457}" type="pres">
      <dgm:prSet presAssocID="{B31CFC99-FA40-46C9-BCAD-3A509E94E716}" presName="rootComposite3" presStyleCnt="0"/>
      <dgm:spPr/>
    </dgm:pt>
    <dgm:pt modelId="{DC137559-1FFA-444D-8A5A-9817EAC35249}" type="pres">
      <dgm:prSet presAssocID="{B31CFC99-FA40-46C9-BCAD-3A509E94E716}" presName="rootText3" presStyleLbl="asst1" presStyleIdx="0" presStyleCnt="1" custScaleX="120159" custScaleY="9466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68024E27-0664-4C46-A5CB-E436DDAD8CC0}" type="pres">
      <dgm:prSet presAssocID="{B31CFC99-FA40-46C9-BCAD-3A509E94E716}" presName="titleText3" presStyleLbl="fgAcc2" presStyleIdx="0" presStyleCnt="1" custLinFactNeighborX="1717" custLinFactNeighborY="597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3C203EC6-C519-4C87-A72A-3EA51128EE74}" type="pres">
      <dgm:prSet presAssocID="{B31CFC99-FA40-46C9-BCAD-3A509E94E716}" presName="rootConnector3" presStyleLbl="asst1" presStyleIdx="0" presStyleCnt="1"/>
      <dgm:spPr/>
      <dgm:t>
        <a:bodyPr/>
        <a:lstStyle/>
        <a:p>
          <a:pPr rtl="1"/>
          <a:endParaRPr lang="he-IL"/>
        </a:p>
      </dgm:t>
    </dgm:pt>
    <dgm:pt modelId="{DF05C370-0915-4145-8D2E-3CB2F8A2100C}" type="pres">
      <dgm:prSet presAssocID="{B31CFC99-FA40-46C9-BCAD-3A509E94E716}" presName="hierChild6" presStyleCnt="0"/>
      <dgm:spPr/>
    </dgm:pt>
    <dgm:pt modelId="{839AB5DC-5631-4147-912A-5876D5EFE453}" type="pres">
      <dgm:prSet presAssocID="{B31CFC99-FA40-46C9-BCAD-3A509E94E716}" presName="hierChild7" presStyleCnt="0"/>
      <dgm:spPr/>
    </dgm:pt>
  </dgm:ptLst>
  <dgm:cxnLst>
    <dgm:cxn modelId="{1AF895F8-07F8-40B1-94E6-11DA958C971A}" srcId="{4ED8145A-4462-4798-BF16-8FB9EBD48800}" destId="{BB516FEF-17F9-407A-B84A-57620D96DD28}" srcOrd="3" destOrd="0" parTransId="{CBA5F02E-4D7C-4C96-A070-73E3E254F965}" sibTransId="{A919C2DE-2F3E-4308-B089-15A27DCB98CD}"/>
    <dgm:cxn modelId="{E1645D3A-4C33-4037-BE81-D268ACE99E21}" type="presOf" srcId="{403E9703-30BB-4487-B6F4-0F490B905417}" destId="{72B20613-7266-421C-8359-DD154E6ADE57}" srcOrd="0" destOrd="0" presId="urn:microsoft.com/office/officeart/2008/layout/NameandTitleOrganizationalChart"/>
    <dgm:cxn modelId="{755FCB17-9522-4045-B9F0-FE5097363D2F}" type="presOf" srcId="{96089DBF-B0D2-41F1-A47A-AB3E7FDF426B}" destId="{D83866F2-28CA-4B64-8CD7-7646113CE2A3}" srcOrd="0" destOrd="0" presId="urn:microsoft.com/office/officeart/2008/layout/NameandTitleOrganizationalChart"/>
    <dgm:cxn modelId="{39A231BF-C08D-4E02-8D7F-30B229BEB899}" type="presOf" srcId="{1088366E-E17A-4EDA-86FA-354829AA094E}" destId="{2179E006-F27A-4FAF-A10F-20D5875AFA38}" srcOrd="0" destOrd="0" presId="urn:microsoft.com/office/officeart/2008/layout/NameandTitleOrganizationalChart"/>
    <dgm:cxn modelId="{283B1B9E-7177-4A39-9C75-BBE0B1EFAEFD}" type="presOf" srcId="{BB516FEF-17F9-407A-B84A-57620D96DD28}" destId="{371AC163-34B5-43D2-9631-F8C051D762C5}" srcOrd="0" destOrd="0" presId="urn:microsoft.com/office/officeart/2008/layout/NameandTitleOrganizationalChart"/>
    <dgm:cxn modelId="{A59BD52C-FAFF-433D-9359-9A45BDC48C58}" srcId="{4ED8145A-4462-4798-BF16-8FB9EBD48800}" destId="{82BB695F-2C5B-4251-95CA-F45B25D66AF4}" srcOrd="1" destOrd="0" parTransId="{403E9703-30BB-4487-B6F4-0F490B905417}" sibTransId="{1A0D4DF4-851C-42F1-AB36-08988129E597}"/>
    <dgm:cxn modelId="{42F69C8B-642D-482D-AB96-A1F7D7FFAAC6}" srcId="{4ED8145A-4462-4798-BF16-8FB9EBD48800}" destId="{96089DBF-B0D2-41F1-A47A-AB3E7FDF426B}" srcOrd="2" destOrd="0" parTransId="{F40E6731-645B-416B-9D0F-73249FD5391A}" sibTransId="{C661AC26-4461-42EE-90D4-78B73BFB7265}"/>
    <dgm:cxn modelId="{BA2667C7-7D48-444B-A0CC-E4A145445CC3}" srcId="{8DD1F1F6-0FC3-4930-B3C5-7C194232A1E8}" destId="{4ED8145A-4462-4798-BF16-8FB9EBD48800}" srcOrd="0" destOrd="0" parTransId="{D4867ED8-8A83-4630-8BAB-16C74EC15F78}" sibTransId="{1088366E-E17A-4EDA-86FA-354829AA094E}"/>
    <dgm:cxn modelId="{274266E4-76CE-4F4F-BF7D-84CE16B3A1BB}" srcId="{4ED8145A-4462-4798-BF16-8FB9EBD48800}" destId="{B31CFC99-FA40-46C9-BCAD-3A509E94E716}" srcOrd="0" destOrd="0" parTransId="{76BC53EE-77B1-4B11-AC9F-1793970DBEBA}" sibTransId="{C97EBF20-997F-480B-9BCA-34B2B7A51D70}"/>
    <dgm:cxn modelId="{58B9D3A0-EFCF-4F9A-A64F-6D27D9517BF3}" type="presOf" srcId="{96089DBF-B0D2-41F1-A47A-AB3E7FDF426B}" destId="{F9D53624-44BF-495B-BE38-E1FE2AC5064C}" srcOrd="1" destOrd="0" presId="urn:microsoft.com/office/officeart/2008/layout/NameandTitleOrganizationalChart"/>
    <dgm:cxn modelId="{B1C72819-397F-4BB4-94DE-C38F8AEB646C}" type="presOf" srcId="{4ED8145A-4462-4798-BF16-8FB9EBD48800}" destId="{BFAD58A1-F313-4D55-B28D-7A37B96B3168}" srcOrd="1" destOrd="0" presId="urn:microsoft.com/office/officeart/2008/layout/NameandTitleOrganizationalChart"/>
    <dgm:cxn modelId="{4DFF12C4-A3BC-424E-A8A8-2E35ED3FF6A9}" type="presOf" srcId="{A919C2DE-2F3E-4308-B089-15A27DCB98CD}" destId="{FDEEC604-43D6-48A4-B865-C5811EEBF397}" srcOrd="0" destOrd="0" presId="urn:microsoft.com/office/officeart/2008/layout/NameandTitleOrganizationalChart"/>
    <dgm:cxn modelId="{713EADD6-3F09-4D79-93A9-901370A229D6}" type="presOf" srcId="{C661AC26-4461-42EE-90D4-78B73BFB7265}" destId="{CE42ED9A-FF3A-467C-9F18-CA43C60B15B8}" srcOrd="0" destOrd="0" presId="urn:microsoft.com/office/officeart/2008/layout/NameandTitleOrganizationalChart"/>
    <dgm:cxn modelId="{01DE6901-A44B-4518-8E6E-1563E5F80A05}" type="presOf" srcId="{F40E6731-645B-416B-9D0F-73249FD5391A}" destId="{AE6825E1-1A62-4695-81FE-C7BB541C7C44}" srcOrd="0" destOrd="0" presId="urn:microsoft.com/office/officeart/2008/layout/NameandTitleOrganizationalChart"/>
    <dgm:cxn modelId="{F29AFB46-9DAC-4262-A6BA-1492A5ADC130}" type="presOf" srcId="{1A0D4DF4-851C-42F1-AB36-08988129E597}" destId="{BDD9674D-D6E3-4457-8E84-A01588C3496F}" srcOrd="0" destOrd="0" presId="urn:microsoft.com/office/officeart/2008/layout/NameandTitleOrganizationalChart"/>
    <dgm:cxn modelId="{F6E9F644-EA4A-4220-A627-698865C4DB25}" type="presOf" srcId="{76BC53EE-77B1-4B11-AC9F-1793970DBEBA}" destId="{2EF32EEB-3BD0-4B12-AF6C-277FA4FBA67C}" srcOrd="0" destOrd="0" presId="urn:microsoft.com/office/officeart/2008/layout/NameandTitleOrganizationalChart"/>
    <dgm:cxn modelId="{6D2101FC-0F86-4628-832F-D8CF19ED888D}" type="presOf" srcId="{82BB695F-2C5B-4251-95CA-F45B25D66AF4}" destId="{B9802955-594D-4781-9617-7FCDBCAA3A06}" srcOrd="1" destOrd="0" presId="urn:microsoft.com/office/officeart/2008/layout/NameandTitleOrganizationalChart"/>
    <dgm:cxn modelId="{E6446A29-F382-43B8-BE0E-C2E8706258DD}" type="presOf" srcId="{82BB695F-2C5B-4251-95CA-F45B25D66AF4}" destId="{0AA78A0C-D493-47ED-9C69-B99C369402D7}" srcOrd="0" destOrd="0" presId="urn:microsoft.com/office/officeart/2008/layout/NameandTitleOrganizationalChart"/>
    <dgm:cxn modelId="{0DACB0AD-8D8D-4750-B6C9-FD54C96A0498}" type="presOf" srcId="{B31CFC99-FA40-46C9-BCAD-3A509E94E716}" destId="{DC137559-1FFA-444D-8A5A-9817EAC35249}" srcOrd="0" destOrd="0" presId="urn:microsoft.com/office/officeart/2008/layout/NameandTitleOrganizationalChart"/>
    <dgm:cxn modelId="{088260A6-7F5A-4AB7-8305-4AB09FBB3B5B}" type="presOf" srcId="{4ED8145A-4462-4798-BF16-8FB9EBD48800}" destId="{FB4D6FCE-BB00-4B4A-A3C3-2F9DD01D8C3B}" srcOrd="0" destOrd="0" presId="urn:microsoft.com/office/officeart/2008/layout/NameandTitleOrganizationalChart"/>
    <dgm:cxn modelId="{5D4926E9-0A48-4493-9C4A-2BDA15C2AB51}" type="presOf" srcId="{BB516FEF-17F9-407A-B84A-57620D96DD28}" destId="{10DCC602-9C4C-40AC-A2DE-92CBFEF69A9E}" srcOrd="1" destOrd="0" presId="urn:microsoft.com/office/officeart/2008/layout/NameandTitleOrganizationalChart"/>
    <dgm:cxn modelId="{E443A915-478F-4728-8C8C-1E6F1472C435}" type="presOf" srcId="{B31CFC99-FA40-46C9-BCAD-3A509E94E716}" destId="{3C203EC6-C519-4C87-A72A-3EA51128EE74}" srcOrd="1" destOrd="0" presId="urn:microsoft.com/office/officeart/2008/layout/NameandTitleOrganizationalChart"/>
    <dgm:cxn modelId="{296789EE-9E68-44E3-9238-4033EDD22E2A}" type="presOf" srcId="{8DD1F1F6-0FC3-4930-B3C5-7C194232A1E8}" destId="{3AB468D9-28FC-4381-94F6-A3DDDFF95337}" srcOrd="0" destOrd="0" presId="urn:microsoft.com/office/officeart/2008/layout/NameandTitleOrganizationalChart"/>
    <dgm:cxn modelId="{2EF3A8D5-F341-4A17-AB39-80E79281B4EF}" type="presOf" srcId="{CBA5F02E-4D7C-4C96-A070-73E3E254F965}" destId="{DCBEA798-4001-4E4F-8E91-279CB5287778}" srcOrd="0" destOrd="0" presId="urn:microsoft.com/office/officeart/2008/layout/NameandTitleOrganizationalChart"/>
    <dgm:cxn modelId="{BE57DE2D-5840-4A3D-AE71-18F896D1B7E5}" type="presOf" srcId="{C97EBF20-997F-480B-9BCA-34B2B7A51D70}" destId="{68024E27-0664-4C46-A5CB-E436DDAD8CC0}" srcOrd="0" destOrd="0" presId="urn:microsoft.com/office/officeart/2008/layout/NameandTitleOrganizationalChart"/>
    <dgm:cxn modelId="{0CBB812A-A530-471C-B186-CA2246852374}" type="presParOf" srcId="{3AB468D9-28FC-4381-94F6-A3DDDFF95337}" destId="{4A58F8AD-CABA-42EA-83BE-32E9A6352DB5}" srcOrd="0" destOrd="0" presId="urn:microsoft.com/office/officeart/2008/layout/NameandTitleOrganizationalChart"/>
    <dgm:cxn modelId="{1B46A5BA-C093-49AC-9907-FF84C4D15364}" type="presParOf" srcId="{4A58F8AD-CABA-42EA-83BE-32E9A6352DB5}" destId="{58D31817-4EC8-487E-B0E9-22B473A3D4B9}" srcOrd="0" destOrd="0" presId="urn:microsoft.com/office/officeart/2008/layout/NameandTitleOrganizationalChart"/>
    <dgm:cxn modelId="{8CFBD822-2C79-4FC9-A5FE-0823652FF595}" type="presParOf" srcId="{58D31817-4EC8-487E-B0E9-22B473A3D4B9}" destId="{FB4D6FCE-BB00-4B4A-A3C3-2F9DD01D8C3B}" srcOrd="0" destOrd="0" presId="urn:microsoft.com/office/officeart/2008/layout/NameandTitleOrganizationalChart"/>
    <dgm:cxn modelId="{D990E002-B57F-4680-993B-079CCFA9BAA4}" type="presParOf" srcId="{58D31817-4EC8-487E-B0E9-22B473A3D4B9}" destId="{2179E006-F27A-4FAF-A10F-20D5875AFA38}" srcOrd="1" destOrd="0" presId="urn:microsoft.com/office/officeart/2008/layout/NameandTitleOrganizationalChart"/>
    <dgm:cxn modelId="{FCB8440B-81F0-48FB-8B5A-8774A8B04116}" type="presParOf" srcId="{58D31817-4EC8-487E-B0E9-22B473A3D4B9}" destId="{BFAD58A1-F313-4D55-B28D-7A37B96B3168}" srcOrd="2" destOrd="0" presId="urn:microsoft.com/office/officeart/2008/layout/NameandTitleOrganizationalChart"/>
    <dgm:cxn modelId="{18626ED8-D4B1-4789-8B60-A54C3BD2ABC8}" type="presParOf" srcId="{4A58F8AD-CABA-42EA-83BE-32E9A6352DB5}" destId="{731CB6C6-5CDE-4312-8ACA-3C4F859A0968}" srcOrd="1" destOrd="0" presId="urn:microsoft.com/office/officeart/2008/layout/NameandTitleOrganizationalChart"/>
    <dgm:cxn modelId="{BB45FD3B-DF73-4C6C-AA32-B3E20B0159A3}" type="presParOf" srcId="{731CB6C6-5CDE-4312-8ACA-3C4F859A0968}" destId="{72B20613-7266-421C-8359-DD154E6ADE57}" srcOrd="0" destOrd="0" presId="urn:microsoft.com/office/officeart/2008/layout/NameandTitleOrganizationalChart"/>
    <dgm:cxn modelId="{2D52E301-FAFD-4C0A-B958-08947D7FE205}" type="presParOf" srcId="{731CB6C6-5CDE-4312-8ACA-3C4F859A0968}" destId="{F9708EBD-3B08-46AA-9F41-B167D2F7DE69}" srcOrd="1" destOrd="0" presId="urn:microsoft.com/office/officeart/2008/layout/NameandTitleOrganizationalChart"/>
    <dgm:cxn modelId="{D98FEBE5-337B-41D7-A935-BEB1BD447F56}" type="presParOf" srcId="{F9708EBD-3B08-46AA-9F41-B167D2F7DE69}" destId="{7D96EF65-38CC-4DEE-8A20-124C5006F7E1}" srcOrd="0" destOrd="0" presId="urn:microsoft.com/office/officeart/2008/layout/NameandTitleOrganizationalChart"/>
    <dgm:cxn modelId="{639481E6-24AB-473C-9B8D-9165BA348896}" type="presParOf" srcId="{7D96EF65-38CC-4DEE-8A20-124C5006F7E1}" destId="{0AA78A0C-D493-47ED-9C69-B99C369402D7}" srcOrd="0" destOrd="0" presId="urn:microsoft.com/office/officeart/2008/layout/NameandTitleOrganizationalChart"/>
    <dgm:cxn modelId="{5C397B25-1833-4E30-B003-3CF44FDDA30E}" type="presParOf" srcId="{7D96EF65-38CC-4DEE-8A20-124C5006F7E1}" destId="{BDD9674D-D6E3-4457-8E84-A01588C3496F}" srcOrd="1" destOrd="0" presId="urn:microsoft.com/office/officeart/2008/layout/NameandTitleOrganizationalChart"/>
    <dgm:cxn modelId="{2B99F002-76BC-4A84-9E6E-FEC1210D34D1}" type="presParOf" srcId="{7D96EF65-38CC-4DEE-8A20-124C5006F7E1}" destId="{B9802955-594D-4781-9617-7FCDBCAA3A06}" srcOrd="2" destOrd="0" presId="urn:microsoft.com/office/officeart/2008/layout/NameandTitleOrganizationalChart"/>
    <dgm:cxn modelId="{23051938-EA6A-47CA-9DA7-3CCFB8BC10B4}" type="presParOf" srcId="{F9708EBD-3B08-46AA-9F41-B167D2F7DE69}" destId="{52F7B0A2-D735-4246-AA56-64823636C447}" srcOrd="1" destOrd="0" presId="urn:microsoft.com/office/officeart/2008/layout/NameandTitleOrganizationalChart"/>
    <dgm:cxn modelId="{FC1D46EE-5C55-41D7-848C-4043FA005073}" type="presParOf" srcId="{F9708EBD-3B08-46AA-9F41-B167D2F7DE69}" destId="{C723D7E0-7508-46D2-8D02-1E8A708277A6}" srcOrd="2" destOrd="0" presId="urn:microsoft.com/office/officeart/2008/layout/NameandTitleOrganizationalChart"/>
    <dgm:cxn modelId="{9171FB36-9BA4-4F0C-AD6B-8A2444AD8B4F}" type="presParOf" srcId="{731CB6C6-5CDE-4312-8ACA-3C4F859A0968}" destId="{AE6825E1-1A62-4695-81FE-C7BB541C7C44}" srcOrd="2" destOrd="0" presId="urn:microsoft.com/office/officeart/2008/layout/NameandTitleOrganizationalChart"/>
    <dgm:cxn modelId="{3461772B-B3FC-4FBA-9D37-DD72CB751E1B}" type="presParOf" srcId="{731CB6C6-5CDE-4312-8ACA-3C4F859A0968}" destId="{262DC218-E01A-46A7-8F69-34A7553EFED8}" srcOrd="3" destOrd="0" presId="urn:microsoft.com/office/officeart/2008/layout/NameandTitleOrganizationalChart"/>
    <dgm:cxn modelId="{F6000FD9-DD45-4C20-BFB5-CF61F5ADD965}" type="presParOf" srcId="{262DC218-E01A-46A7-8F69-34A7553EFED8}" destId="{86D4C1FC-E56D-4F2C-8215-EB181830EED9}" srcOrd="0" destOrd="0" presId="urn:microsoft.com/office/officeart/2008/layout/NameandTitleOrganizationalChart"/>
    <dgm:cxn modelId="{E318DF8A-B64E-4A4C-8681-1D77C4936AE0}" type="presParOf" srcId="{86D4C1FC-E56D-4F2C-8215-EB181830EED9}" destId="{D83866F2-28CA-4B64-8CD7-7646113CE2A3}" srcOrd="0" destOrd="0" presId="urn:microsoft.com/office/officeart/2008/layout/NameandTitleOrganizationalChart"/>
    <dgm:cxn modelId="{2FFAF96A-F278-4FE9-B511-73DF4166AF5B}" type="presParOf" srcId="{86D4C1FC-E56D-4F2C-8215-EB181830EED9}" destId="{CE42ED9A-FF3A-467C-9F18-CA43C60B15B8}" srcOrd="1" destOrd="0" presId="urn:microsoft.com/office/officeart/2008/layout/NameandTitleOrganizationalChart"/>
    <dgm:cxn modelId="{ACCACE59-1124-4927-B56A-71DAED183970}" type="presParOf" srcId="{86D4C1FC-E56D-4F2C-8215-EB181830EED9}" destId="{F9D53624-44BF-495B-BE38-E1FE2AC5064C}" srcOrd="2" destOrd="0" presId="urn:microsoft.com/office/officeart/2008/layout/NameandTitleOrganizationalChart"/>
    <dgm:cxn modelId="{35E411FF-1335-4E6C-84FC-87CCBF04C7DE}" type="presParOf" srcId="{262DC218-E01A-46A7-8F69-34A7553EFED8}" destId="{609F496F-3954-4B39-80D0-2B73DCCE3402}" srcOrd="1" destOrd="0" presId="urn:microsoft.com/office/officeart/2008/layout/NameandTitleOrganizationalChart"/>
    <dgm:cxn modelId="{7EDF0BDF-C853-4F74-92CE-25653E3968F6}" type="presParOf" srcId="{262DC218-E01A-46A7-8F69-34A7553EFED8}" destId="{9EC431C7-2F8C-4F08-84B2-B7A97E0265C9}" srcOrd="2" destOrd="0" presId="urn:microsoft.com/office/officeart/2008/layout/NameandTitleOrganizationalChart"/>
    <dgm:cxn modelId="{B5D4160F-B5AB-4914-96E8-58029B01BB18}" type="presParOf" srcId="{731CB6C6-5CDE-4312-8ACA-3C4F859A0968}" destId="{DCBEA798-4001-4E4F-8E91-279CB5287778}" srcOrd="4" destOrd="0" presId="urn:microsoft.com/office/officeart/2008/layout/NameandTitleOrganizationalChart"/>
    <dgm:cxn modelId="{1223999E-BF79-4985-B2CC-911992405E2F}" type="presParOf" srcId="{731CB6C6-5CDE-4312-8ACA-3C4F859A0968}" destId="{70DBD903-A24F-467B-88F1-144D8C31051B}" srcOrd="5" destOrd="0" presId="urn:microsoft.com/office/officeart/2008/layout/NameandTitleOrganizationalChart"/>
    <dgm:cxn modelId="{0023EA71-FA77-4693-A119-3382C317DFEA}" type="presParOf" srcId="{70DBD903-A24F-467B-88F1-144D8C31051B}" destId="{33186B63-7497-461C-A153-7D9198984D5F}" srcOrd="0" destOrd="0" presId="urn:microsoft.com/office/officeart/2008/layout/NameandTitleOrganizationalChart"/>
    <dgm:cxn modelId="{33EB0B77-D713-4F91-BC44-A413E84DCFB6}" type="presParOf" srcId="{33186B63-7497-461C-A153-7D9198984D5F}" destId="{371AC163-34B5-43D2-9631-F8C051D762C5}" srcOrd="0" destOrd="0" presId="urn:microsoft.com/office/officeart/2008/layout/NameandTitleOrganizationalChart"/>
    <dgm:cxn modelId="{3D6E8640-1E16-4114-B2F7-E66782223127}" type="presParOf" srcId="{33186B63-7497-461C-A153-7D9198984D5F}" destId="{FDEEC604-43D6-48A4-B865-C5811EEBF397}" srcOrd="1" destOrd="0" presId="urn:microsoft.com/office/officeart/2008/layout/NameandTitleOrganizationalChart"/>
    <dgm:cxn modelId="{980EC48B-906E-4231-951F-09CE02CBEF97}" type="presParOf" srcId="{33186B63-7497-461C-A153-7D9198984D5F}" destId="{10DCC602-9C4C-40AC-A2DE-92CBFEF69A9E}" srcOrd="2" destOrd="0" presId="urn:microsoft.com/office/officeart/2008/layout/NameandTitleOrganizationalChart"/>
    <dgm:cxn modelId="{299396A1-2C9E-4A3E-80BB-DCE15EE79B8A}" type="presParOf" srcId="{70DBD903-A24F-467B-88F1-144D8C31051B}" destId="{A400E493-5F64-4489-A2B0-2D3375D27973}" srcOrd="1" destOrd="0" presId="urn:microsoft.com/office/officeart/2008/layout/NameandTitleOrganizationalChart"/>
    <dgm:cxn modelId="{CB99B93F-C5AA-43B1-991A-1C32D8722780}" type="presParOf" srcId="{70DBD903-A24F-467B-88F1-144D8C31051B}" destId="{D47EC36A-AABD-4E09-970A-874CF11D69C6}" srcOrd="2" destOrd="0" presId="urn:microsoft.com/office/officeart/2008/layout/NameandTitleOrganizationalChart"/>
    <dgm:cxn modelId="{65B6D10A-CE74-4603-A230-F1E617E1DB4F}" type="presParOf" srcId="{4A58F8AD-CABA-42EA-83BE-32E9A6352DB5}" destId="{7008534D-F4FE-4536-BD4D-C3D59665DB4C}" srcOrd="2" destOrd="0" presId="urn:microsoft.com/office/officeart/2008/layout/NameandTitleOrganizationalChart"/>
    <dgm:cxn modelId="{37CA8C07-AC86-48E3-91F5-8D06BF699FFE}" type="presParOf" srcId="{7008534D-F4FE-4536-BD4D-C3D59665DB4C}" destId="{2EF32EEB-3BD0-4B12-AF6C-277FA4FBA67C}" srcOrd="0" destOrd="0" presId="urn:microsoft.com/office/officeart/2008/layout/NameandTitleOrganizationalChart"/>
    <dgm:cxn modelId="{DBD5B966-6EF6-4253-A184-30FB57B77FED}" type="presParOf" srcId="{7008534D-F4FE-4536-BD4D-C3D59665DB4C}" destId="{29D501FC-236D-4B05-9591-C7A75084E962}" srcOrd="1" destOrd="0" presId="urn:microsoft.com/office/officeart/2008/layout/NameandTitleOrganizationalChart"/>
    <dgm:cxn modelId="{78F71448-D6BD-45B2-8AC6-1B1E004DDFB2}" type="presParOf" srcId="{29D501FC-236D-4B05-9591-C7A75084E962}" destId="{C0042D94-54DA-401A-8DBE-763E922D5457}" srcOrd="0" destOrd="0" presId="urn:microsoft.com/office/officeart/2008/layout/NameandTitleOrganizationalChart"/>
    <dgm:cxn modelId="{4E718AED-50E8-4BBC-A71F-15551CA525F7}" type="presParOf" srcId="{C0042D94-54DA-401A-8DBE-763E922D5457}" destId="{DC137559-1FFA-444D-8A5A-9817EAC35249}" srcOrd="0" destOrd="0" presId="urn:microsoft.com/office/officeart/2008/layout/NameandTitleOrganizationalChart"/>
    <dgm:cxn modelId="{29DECA95-1F8F-4608-8F62-ABB3749497FE}" type="presParOf" srcId="{C0042D94-54DA-401A-8DBE-763E922D5457}" destId="{68024E27-0664-4C46-A5CB-E436DDAD8CC0}" srcOrd="1" destOrd="0" presId="urn:microsoft.com/office/officeart/2008/layout/NameandTitleOrganizationalChart"/>
    <dgm:cxn modelId="{D4CED657-B907-499F-95BA-E6867D38436E}" type="presParOf" srcId="{C0042D94-54DA-401A-8DBE-763E922D5457}" destId="{3C203EC6-C519-4C87-A72A-3EA51128EE74}" srcOrd="2" destOrd="0" presId="urn:microsoft.com/office/officeart/2008/layout/NameandTitleOrganizationalChart"/>
    <dgm:cxn modelId="{3F1A50DE-DBC3-4B8E-B45F-62929CCF2D74}" type="presParOf" srcId="{29D501FC-236D-4B05-9591-C7A75084E962}" destId="{DF05C370-0915-4145-8D2E-3CB2F8A2100C}" srcOrd="1" destOrd="0" presId="urn:microsoft.com/office/officeart/2008/layout/NameandTitleOrganizationalChart"/>
    <dgm:cxn modelId="{1390A331-0F12-4BD2-A0DD-B907DB239E11}" type="presParOf" srcId="{29D501FC-236D-4B05-9591-C7A75084E962}" destId="{839AB5DC-5631-4147-912A-5876D5EFE45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7A6C-0152-4132-9D7B-F06BC8310FE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9A66DAE5-A5B4-4179-9195-4E1D226FC562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אשכול </a:t>
          </a:r>
          <a:r>
            <a:rPr lang="he-IL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צפוני</a:t>
          </a:r>
          <a:endParaRPr lang="he-IL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64D0F-8BFC-4ACB-96CE-D260C3D09575}" type="parTrans" cxnId="{392A0471-D7C6-4297-8EF3-50E27AD0351B}">
      <dgm:prSet/>
      <dgm:spPr/>
      <dgm:t>
        <a:bodyPr/>
        <a:lstStyle/>
        <a:p>
          <a:pPr rtl="1"/>
          <a:endParaRPr lang="he-IL"/>
        </a:p>
      </dgm:t>
    </dgm:pt>
    <dgm:pt modelId="{622E605B-6995-4780-9072-DA3D0117661C}" type="sibTrans" cxnId="{392A0471-D7C6-4297-8EF3-50E27AD0351B}">
      <dgm:prSet/>
      <dgm:spPr/>
      <dgm:t>
        <a:bodyPr/>
        <a:lstStyle/>
        <a:p>
          <a:pPr rtl="1"/>
          <a:endParaRPr lang="he-IL"/>
        </a:p>
      </dgm:t>
    </dgm:pt>
    <dgm:pt modelId="{54C8DCA2-DC39-45B0-99A4-CC305FEAA176}">
      <dgm:prSet phldrT="[טקסט]" custT="1"/>
      <dgm:spPr/>
      <dgm:t>
        <a:bodyPr/>
        <a:lstStyle/>
        <a:p>
          <a:pPr rtl="1"/>
          <a:r>
            <a:rPr lang="he-IL" sz="2000" dirty="0" smtClean="0">
              <a:latin typeface="Arial" panose="020B0604020202020204" pitchFamily="34" charset="0"/>
              <a:cs typeface="Arial" panose="020B0604020202020204" pitchFamily="34" charset="0"/>
            </a:rPr>
            <a:t>עדי, </a:t>
          </a:r>
          <a:r>
            <a:rPr lang="he-IL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סוועאד</a:t>
          </a:r>
          <a:r>
            <a:rPr lang="he-IL" sz="2000" dirty="0" smtClean="0">
              <a:latin typeface="Arial" panose="020B0604020202020204" pitchFamily="34" charset="0"/>
              <a:cs typeface="Arial" panose="020B0604020202020204" pitchFamily="34" charset="0"/>
            </a:rPr>
            <a:t> חמירה, הרדוף, חנתון, אלון הגליל, הושעיה, הסוללים, ציפורי, שמשית, גבעת אלה.</a:t>
          </a:r>
          <a:endParaRPr lang="he-I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BD529-EA6B-4D86-8D3D-A53B86DAD1B4}" type="parTrans" cxnId="{3C2F7ACD-0F77-4BD2-BF6C-BBCE62375BD7}">
      <dgm:prSet/>
      <dgm:spPr/>
      <dgm:t>
        <a:bodyPr/>
        <a:lstStyle/>
        <a:p>
          <a:pPr rtl="1"/>
          <a:endParaRPr lang="he-IL"/>
        </a:p>
      </dgm:t>
    </dgm:pt>
    <dgm:pt modelId="{84A46B44-58DA-483C-8BDD-47885181A1C9}" type="sibTrans" cxnId="{3C2F7ACD-0F77-4BD2-BF6C-BBCE62375BD7}">
      <dgm:prSet/>
      <dgm:spPr/>
      <dgm:t>
        <a:bodyPr/>
        <a:lstStyle/>
        <a:p>
          <a:pPr rtl="1"/>
          <a:endParaRPr lang="he-IL"/>
        </a:p>
      </dgm:t>
    </dgm:pt>
    <dgm:pt modelId="{F6470B15-8873-4F70-8A0E-46F8AED69755}">
      <dgm:prSet phldrT="[טקסט]" custT="1"/>
      <dgm:spPr/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אשכול מערבי</a:t>
          </a:r>
          <a:endParaRPr lang="he-IL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74DAB-44BE-482F-B1CF-D1362F0C9414}" type="parTrans" cxnId="{4274B5AB-13C7-47E8-81EF-A033E020BC1E}">
      <dgm:prSet/>
      <dgm:spPr/>
      <dgm:t>
        <a:bodyPr/>
        <a:lstStyle/>
        <a:p>
          <a:pPr rtl="1"/>
          <a:endParaRPr lang="he-IL"/>
        </a:p>
      </dgm:t>
    </dgm:pt>
    <dgm:pt modelId="{026A8249-BABF-4CD5-8380-F5A92F3A106A}" type="sibTrans" cxnId="{4274B5AB-13C7-47E8-81EF-A033E020BC1E}">
      <dgm:prSet/>
      <dgm:spPr/>
      <dgm:t>
        <a:bodyPr/>
        <a:lstStyle/>
        <a:p>
          <a:pPr rtl="1"/>
          <a:endParaRPr lang="he-IL"/>
        </a:p>
      </dgm:t>
    </dgm:pt>
    <dgm:pt modelId="{05B4AEBE-459B-4F6A-B1C8-0CB9CC12EFAC}">
      <dgm:prSet phldrT="[טקסט]" custT="1"/>
      <dgm:spPr/>
      <dgm:t>
        <a:bodyPr/>
        <a:lstStyle/>
        <a:p>
          <a:pPr rtl="1"/>
          <a:r>
            <a:rPr lang="he-I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אלוני אבא, בית לחם הגלילית, אלונים, שדה יעקוב, כפר יהושוע, בית שערים, מנשייה זבדה, נהלל, בית זייד, מחנה יהודית.</a:t>
          </a:r>
          <a:endParaRPr lang="he-IL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05891D-D3D3-497B-9557-DEC5236C4905}" type="parTrans" cxnId="{078EAA8D-58F9-41E4-9606-E9571E308AC1}">
      <dgm:prSet/>
      <dgm:spPr/>
      <dgm:t>
        <a:bodyPr/>
        <a:lstStyle/>
        <a:p>
          <a:pPr rtl="1"/>
          <a:endParaRPr lang="he-IL"/>
        </a:p>
      </dgm:t>
    </dgm:pt>
    <dgm:pt modelId="{BBC1CE21-BAF8-47D5-8E02-E90847E2265D}" type="sibTrans" cxnId="{078EAA8D-58F9-41E4-9606-E9571E308AC1}">
      <dgm:prSet/>
      <dgm:spPr/>
      <dgm:t>
        <a:bodyPr/>
        <a:lstStyle/>
        <a:p>
          <a:pPr rtl="1"/>
          <a:endParaRPr lang="he-IL"/>
        </a:p>
      </dgm:t>
    </dgm:pt>
    <dgm:pt modelId="{6956AE2F-0144-4DED-97CF-9268240A6006}">
      <dgm:prSet phldrT="[טקסט]" custT="1"/>
      <dgm:spPr/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אשכול מרכזי</a:t>
          </a:r>
          <a:endParaRPr lang="he-IL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3660A-D501-4AAE-B3D2-037823646558}" type="parTrans" cxnId="{19B1B4F7-C8A6-4121-8E3F-59D8AE2105FC}">
      <dgm:prSet/>
      <dgm:spPr/>
      <dgm:t>
        <a:bodyPr/>
        <a:lstStyle/>
        <a:p>
          <a:pPr rtl="1"/>
          <a:endParaRPr lang="he-IL"/>
        </a:p>
      </dgm:t>
    </dgm:pt>
    <dgm:pt modelId="{4E0AA7D1-08B1-4928-BFA7-F42A2C920357}" type="sibTrans" cxnId="{19B1B4F7-C8A6-4121-8E3F-59D8AE2105FC}">
      <dgm:prSet/>
      <dgm:spPr/>
      <dgm:t>
        <a:bodyPr/>
        <a:lstStyle/>
        <a:p>
          <a:pPr rtl="1"/>
          <a:endParaRPr lang="he-IL"/>
        </a:p>
      </dgm:t>
    </dgm:pt>
    <dgm:pt modelId="{40368990-A8D7-4B0D-9CB9-63420572D944}">
      <dgm:prSet phldrT="[טקסט]" custT="1"/>
      <dgm:spPr/>
      <dgm:t>
        <a:bodyPr/>
        <a:lstStyle/>
        <a:p>
          <a:pPr rtl="1"/>
          <a:r>
            <a:rPr lang="he-IL" sz="2000" dirty="0" smtClean="0">
              <a:latin typeface="Arial" panose="020B0604020202020204" pitchFamily="34" charset="0"/>
              <a:cs typeface="Arial" panose="020B0604020202020204" pitchFamily="34" charset="0"/>
            </a:rPr>
            <a:t>תל עדשים, גניגר, כפר ברוך, שריד, יפעת ,גבת, רמת דוד, תמרת, כפר החורש, </a:t>
          </a:r>
          <a:r>
            <a:rPr lang="he-IL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כפר גדעון</a:t>
          </a:r>
          <a:endParaRPr lang="he-IL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CA2159-87DE-4156-B747-ABFB42D68120}" type="parTrans" cxnId="{1A847A4E-758A-4060-A68F-206CF2D09FDC}">
      <dgm:prSet/>
      <dgm:spPr/>
      <dgm:t>
        <a:bodyPr/>
        <a:lstStyle/>
        <a:p>
          <a:pPr rtl="1"/>
          <a:endParaRPr lang="he-IL"/>
        </a:p>
      </dgm:t>
    </dgm:pt>
    <dgm:pt modelId="{52AA7938-8316-46CC-9155-B5413238F416}" type="sibTrans" cxnId="{1A847A4E-758A-4060-A68F-206CF2D09FDC}">
      <dgm:prSet/>
      <dgm:spPr/>
      <dgm:t>
        <a:bodyPr/>
        <a:lstStyle/>
        <a:p>
          <a:pPr rtl="1"/>
          <a:endParaRPr lang="he-IL"/>
        </a:p>
      </dgm:t>
    </dgm:pt>
    <dgm:pt modelId="{BDBC1C1E-2434-4B99-BF6A-197C5789C5AE}">
      <dgm:prSet custT="1"/>
      <dgm:spPr/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אשכול מזרחי</a:t>
          </a:r>
          <a:endParaRPr lang="he-IL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FED6C-2982-4CC6-867E-96D75B5E0DB3}" type="parTrans" cxnId="{D0EA466E-DF25-4360-9B6C-FA200A9BC74A}">
      <dgm:prSet/>
      <dgm:spPr/>
      <dgm:t>
        <a:bodyPr/>
        <a:lstStyle/>
        <a:p>
          <a:pPr rtl="1"/>
          <a:endParaRPr lang="he-IL"/>
        </a:p>
      </dgm:t>
    </dgm:pt>
    <dgm:pt modelId="{5365777E-6B8C-42B2-96AD-AA7C7512A92B}" type="sibTrans" cxnId="{D0EA466E-DF25-4360-9B6C-FA200A9BC74A}">
      <dgm:prSet/>
      <dgm:spPr/>
      <dgm:t>
        <a:bodyPr/>
        <a:lstStyle/>
        <a:p>
          <a:pPr rtl="1"/>
          <a:endParaRPr lang="he-IL"/>
        </a:p>
      </dgm:t>
    </dgm:pt>
    <dgm:pt modelId="{00A86A92-A7B0-4EA5-AF01-84C81A527F33}">
      <dgm:prSet custT="1"/>
      <dgm:spPr/>
      <dgm:t>
        <a:bodyPr/>
        <a:lstStyle/>
        <a:p>
          <a:pPr rtl="1"/>
          <a:r>
            <a:rPr lang="he-IL" sz="2000" dirty="0" smtClean="0">
              <a:latin typeface="Arial" panose="020B0604020202020204" pitchFamily="34" charset="0"/>
              <a:cs typeface="Arial" panose="020B0604020202020204" pitchFamily="34" charset="0"/>
            </a:rPr>
            <a:t>גזית, עין דור, אחוזת ברק, דברת, קיבוץ מרחביה, מושב מרחביה, היוגב, בלפוריה מזרע</a:t>
          </a:r>
          <a:endParaRPr lang="he-I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8B4E6-E925-4E97-80C6-537892D550AE}" type="parTrans" cxnId="{8AB8C1FA-115E-4E1A-8C9E-B0A3F096EED3}">
      <dgm:prSet/>
      <dgm:spPr/>
      <dgm:t>
        <a:bodyPr/>
        <a:lstStyle/>
        <a:p>
          <a:pPr rtl="1"/>
          <a:endParaRPr lang="he-IL"/>
        </a:p>
      </dgm:t>
    </dgm:pt>
    <dgm:pt modelId="{FF95A0BE-43D9-4A4B-88B7-C2D997978AA6}" type="sibTrans" cxnId="{8AB8C1FA-115E-4E1A-8C9E-B0A3F096EED3}">
      <dgm:prSet/>
      <dgm:spPr/>
      <dgm:t>
        <a:bodyPr/>
        <a:lstStyle/>
        <a:p>
          <a:pPr rtl="1"/>
          <a:endParaRPr lang="he-IL"/>
        </a:p>
      </dgm:t>
    </dgm:pt>
    <dgm:pt modelId="{9AD2F4B7-A1CC-4270-8619-1BD66590F18B}" type="pres">
      <dgm:prSet presAssocID="{85CF7A6C-0152-4132-9D7B-F06BC8310F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8543993-34F0-4596-861F-AC6812DFE52F}" type="pres">
      <dgm:prSet presAssocID="{9A66DAE5-A5B4-4179-9195-4E1D226FC562}" presName="composite" presStyleCnt="0"/>
      <dgm:spPr/>
    </dgm:pt>
    <dgm:pt modelId="{A421A0A0-5BF0-4FEF-AB81-E4033822AEE1}" type="pres">
      <dgm:prSet presAssocID="{9A66DAE5-A5B4-4179-9195-4E1D226FC56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76B4031-0F97-4671-9135-C1BC4DCC3999}" type="pres">
      <dgm:prSet presAssocID="{9A66DAE5-A5B4-4179-9195-4E1D226FC562}" presName="descendantText" presStyleLbl="alignAcc1" presStyleIdx="0" presStyleCnt="4" custLinFactNeighborX="-305" custLinFactNeighborY="-40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76F14B2-9B61-4773-AD6E-686B74C529A4}" type="pres">
      <dgm:prSet presAssocID="{622E605B-6995-4780-9072-DA3D0117661C}" presName="sp" presStyleCnt="0"/>
      <dgm:spPr/>
    </dgm:pt>
    <dgm:pt modelId="{6E62E8BC-6689-44E4-BA95-473046337A96}" type="pres">
      <dgm:prSet presAssocID="{F6470B15-8873-4F70-8A0E-46F8AED69755}" presName="composite" presStyleCnt="0"/>
      <dgm:spPr/>
    </dgm:pt>
    <dgm:pt modelId="{1A2909C2-A454-44DE-AF9A-3C1C7B7585A4}" type="pres">
      <dgm:prSet presAssocID="{F6470B15-8873-4F70-8A0E-46F8AED6975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5ACD9C1-9F50-49DB-AFD4-C58002A2D7C6}" type="pres">
      <dgm:prSet presAssocID="{F6470B15-8873-4F70-8A0E-46F8AED6975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F1BD31-D99C-481A-994D-ABCDB39E1CED}" type="pres">
      <dgm:prSet presAssocID="{026A8249-BABF-4CD5-8380-F5A92F3A106A}" presName="sp" presStyleCnt="0"/>
      <dgm:spPr/>
    </dgm:pt>
    <dgm:pt modelId="{8DF4CFCA-77F7-4959-8D6B-D963E38B5440}" type="pres">
      <dgm:prSet presAssocID="{6956AE2F-0144-4DED-97CF-9268240A6006}" presName="composite" presStyleCnt="0"/>
      <dgm:spPr/>
    </dgm:pt>
    <dgm:pt modelId="{014FB86E-EA29-480D-B123-23D8BF022BD3}" type="pres">
      <dgm:prSet presAssocID="{6956AE2F-0144-4DED-97CF-9268240A6006}" presName="parentText" presStyleLbl="alignNode1" presStyleIdx="2" presStyleCnt="4" custLinFactNeighborX="-1612" custLinFactNeighborY="394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2CC076-7EE5-47FD-B708-822E012147D2}" type="pres">
      <dgm:prSet presAssocID="{6956AE2F-0144-4DED-97CF-9268240A6006}" presName="descendantText" presStyleLbl="alignAcc1" presStyleIdx="2" presStyleCnt="4" custLinFactNeighborX="610" custLinFactNeighborY="229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8CFA5A9-43F6-4FC7-9FAC-DD40767B360D}" type="pres">
      <dgm:prSet presAssocID="{4E0AA7D1-08B1-4928-BFA7-F42A2C920357}" presName="sp" presStyleCnt="0"/>
      <dgm:spPr/>
    </dgm:pt>
    <dgm:pt modelId="{7C584B96-D489-497A-8649-5FBCA781297A}" type="pres">
      <dgm:prSet presAssocID="{BDBC1C1E-2434-4B99-BF6A-197C5789C5AE}" presName="composite" presStyleCnt="0"/>
      <dgm:spPr/>
    </dgm:pt>
    <dgm:pt modelId="{8F51A6F7-AAC6-4F82-A525-DAD2F5A3A155}" type="pres">
      <dgm:prSet presAssocID="{BDBC1C1E-2434-4B99-BF6A-197C5789C5A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3225D0F-026A-4B48-96E2-7627C904FDDF}" type="pres">
      <dgm:prSet presAssocID="{BDBC1C1E-2434-4B99-BF6A-197C5789C5A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432B23B-04A9-416D-BB4F-639CA46E6574}" type="presOf" srcId="{05B4AEBE-459B-4F6A-B1C8-0CB9CC12EFAC}" destId="{45ACD9C1-9F50-49DB-AFD4-C58002A2D7C6}" srcOrd="0" destOrd="0" presId="urn:microsoft.com/office/officeart/2005/8/layout/chevron2"/>
    <dgm:cxn modelId="{4274B5AB-13C7-47E8-81EF-A033E020BC1E}" srcId="{85CF7A6C-0152-4132-9D7B-F06BC8310FEA}" destId="{F6470B15-8873-4F70-8A0E-46F8AED69755}" srcOrd="1" destOrd="0" parTransId="{E2074DAB-44BE-482F-B1CF-D1362F0C9414}" sibTransId="{026A8249-BABF-4CD5-8380-F5A92F3A106A}"/>
    <dgm:cxn modelId="{D9492A49-B214-42FC-99B1-1D53A21F4D9C}" type="presOf" srcId="{6956AE2F-0144-4DED-97CF-9268240A6006}" destId="{014FB86E-EA29-480D-B123-23D8BF022BD3}" srcOrd="0" destOrd="0" presId="urn:microsoft.com/office/officeart/2005/8/layout/chevron2"/>
    <dgm:cxn modelId="{19B1B4F7-C8A6-4121-8E3F-59D8AE2105FC}" srcId="{85CF7A6C-0152-4132-9D7B-F06BC8310FEA}" destId="{6956AE2F-0144-4DED-97CF-9268240A6006}" srcOrd="2" destOrd="0" parTransId="{21E3660A-D501-4AAE-B3D2-037823646558}" sibTransId="{4E0AA7D1-08B1-4928-BFA7-F42A2C920357}"/>
    <dgm:cxn modelId="{EC0F7967-E7F0-4478-AFB6-BF8E8D78FF73}" type="presOf" srcId="{00A86A92-A7B0-4EA5-AF01-84C81A527F33}" destId="{03225D0F-026A-4B48-96E2-7627C904FDDF}" srcOrd="0" destOrd="0" presId="urn:microsoft.com/office/officeart/2005/8/layout/chevron2"/>
    <dgm:cxn modelId="{04B2D9EF-D567-43DD-BFA8-467D351080CB}" type="presOf" srcId="{85CF7A6C-0152-4132-9D7B-F06BC8310FEA}" destId="{9AD2F4B7-A1CC-4270-8619-1BD66590F18B}" srcOrd="0" destOrd="0" presId="urn:microsoft.com/office/officeart/2005/8/layout/chevron2"/>
    <dgm:cxn modelId="{078EAA8D-58F9-41E4-9606-E9571E308AC1}" srcId="{F6470B15-8873-4F70-8A0E-46F8AED69755}" destId="{05B4AEBE-459B-4F6A-B1C8-0CB9CC12EFAC}" srcOrd="0" destOrd="0" parTransId="{C305891D-D3D3-497B-9557-DEC5236C4905}" sibTransId="{BBC1CE21-BAF8-47D5-8E02-E90847E2265D}"/>
    <dgm:cxn modelId="{8AB8C1FA-115E-4E1A-8C9E-B0A3F096EED3}" srcId="{BDBC1C1E-2434-4B99-BF6A-197C5789C5AE}" destId="{00A86A92-A7B0-4EA5-AF01-84C81A527F33}" srcOrd="0" destOrd="0" parTransId="{A4D8B4E6-E925-4E97-80C6-537892D550AE}" sibTransId="{FF95A0BE-43D9-4A4B-88B7-C2D997978AA6}"/>
    <dgm:cxn modelId="{3C2F7ACD-0F77-4BD2-BF6C-BBCE62375BD7}" srcId="{9A66DAE5-A5B4-4179-9195-4E1D226FC562}" destId="{54C8DCA2-DC39-45B0-99A4-CC305FEAA176}" srcOrd="0" destOrd="0" parTransId="{AFFBD529-EA6B-4D86-8D3D-A53B86DAD1B4}" sibTransId="{84A46B44-58DA-483C-8BDD-47885181A1C9}"/>
    <dgm:cxn modelId="{D1A751EB-8D19-4316-9C8D-914A77C21982}" type="presOf" srcId="{9A66DAE5-A5B4-4179-9195-4E1D226FC562}" destId="{A421A0A0-5BF0-4FEF-AB81-E4033822AEE1}" srcOrd="0" destOrd="0" presId="urn:microsoft.com/office/officeart/2005/8/layout/chevron2"/>
    <dgm:cxn modelId="{57549F30-1B18-456B-81C8-31F9EA7A0EB3}" type="presOf" srcId="{40368990-A8D7-4B0D-9CB9-63420572D944}" destId="{122CC076-7EE5-47FD-B708-822E012147D2}" srcOrd="0" destOrd="0" presId="urn:microsoft.com/office/officeart/2005/8/layout/chevron2"/>
    <dgm:cxn modelId="{D0EA466E-DF25-4360-9B6C-FA200A9BC74A}" srcId="{85CF7A6C-0152-4132-9D7B-F06BC8310FEA}" destId="{BDBC1C1E-2434-4B99-BF6A-197C5789C5AE}" srcOrd="3" destOrd="0" parTransId="{55FFED6C-2982-4CC6-867E-96D75B5E0DB3}" sibTransId="{5365777E-6B8C-42B2-96AD-AA7C7512A92B}"/>
    <dgm:cxn modelId="{71DC7DA5-C07A-4AD0-B990-690CFE8E7CC9}" type="presOf" srcId="{BDBC1C1E-2434-4B99-BF6A-197C5789C5AE}" destId="{8F51A6F7-AAC6-4F82-A525-DAD2F5A3A155}" srcOrd="0" destOrd="0" presId="urn:microsoft.com/office/officeart/2005/8/layout/chevron2"/>
    <dgm:cxn modelId="{1A847A4E-758A-4060-A68F-206CF2D09FDC}" srcId="{6956AE2F-0144-4DED-97CF-9268240A6006}" destId="{40368990-A8D7-4B0D-9CB9-63420572D944}" srcOrd="0" destOrd="0" parTransId="{4CCA2159-87DE-4156-B747-ABFB42D68120}" sibTransId="{52AA7938-8316-46CC-9155-B5413238F416}"/>
    <dgm:cxn modelId="{59105EAE-D528-4E2A-848A-2292A0FC748C}" type="presOf" srcId="{F6470B15-8873-4F70-8A0E-46F8AED69755}" destId="{1A2909C2-A454-44DE-AF9A-3C1C7B7585A4}" srcOrd="0" destOrd="0" presId="urn:microsoft.com/office/officeart/2005/8/layout/chevron2"/>
    <dgm:cxn modelId="{91B79312-34D1-4EE1-8B4F-F5C6E4B577F2}" type="presOf" srcId="{54C8DCA2-DC39-45B0-99A4-CC305FEAA176}" destId="{276B4031-0F97-4671-9135-C1BC4DCC3999}" srcOrd="0" destOrd="0" presId="urn:microsoft.com/office/officeart/2005/8/layout/chevron2"/>
    <dgm:cxn modelId="{392A0471-D7C6-4297-8EF3-50E27AD0351B}" srcId="{85CF7A6C-0152-4132-9D7B-F06BC8310FEA}" destId="{9A66DAE5-A5B4-4179-9195-4E1D226FC562}" srcOrd="0" destOrd="0" parTransId="{29664D0F-8BFC-4ACB-96CE-D260C3D09575}" sibTransId="{622E605B-6995-4780-9072-DA3D0117661C}"/>
    <dgm:cxn modelId="{1E6F66E0-3C68-492B-9B98-0FFFDD3FCCA8}" type="presParOf" srcId="{9AD2F4B7-A1CC-4270-8619-1BD66590F18B}" destId="{E8543993-34F0-4596-861F-AC6812DFE52F}" srcOrd="0" destOrd="0" presId="urn:microsoft.com/office/officeart/2005/8/layout/chevron2"/>
    <dgm:cxn modelId="{452873BC-1BB3-4547-B20D-D550B56C3657}" type="presParOf" srcId="{E8543993-34F0-4596-861F-AC6812DFE52F}" destId="{A421A0A0-5BF0-4FEF-AB81-E4033822AEE1}" srcOrd="0" destOrd="0" presId="urn:microsoft.com/office/officeart/2005/8/layout/chevron2"/>
    <dgm:cxn modelId="{D9A237BD-D853-4487-8A2B-4F8FB8F12211}" type="presParOf" srcId="{E8543993-34F0-4596-861F-AC6812DFE52F}" destId="{276B4031-0F97-4671-9135-C1BC4DCC3999}" srcOrd="1" destOrd="0" presId="urn:microsoft.com/office/officeart/2005/8/layout/chevron2"/>
    <dgm:cxn modelId="{592B8EB8-16B4-4AEC-A41D-62EFA9612AE0}" type="presParOf" srcId="{9AD2F4B7-A1CC-4270-8619-1BD66590F18B}" destId="{A76F14B2-9B61-4773-AD6E-686B74C529A4}" srcOrd="1" destOrd="0" presId="urn:microsoft.com/office/officeart/2005/8/layout/chevron2"/>
    <dgm:cxn modelId="{59BF3408-2917-45E9-B306-73892BE7D307}" type="presParOf" srcId="{9AD2F4B7-A1CC-4270-8619-1BD66590F18B}" destId="{6E62E8BC-6689-44E4-BA95-473046337A96}" srcOrd="2" destOrd="0" presId="urn:microsoft.com/office/officeart/2005/8/layout/chevron2"/>
    <dgm:cxn modelId="{680E1C4C-A806-46C5-9073-34D99EAD73FA}" type="presParOf" srcId="{6E62E8BC-6689-44E4-BA95-473046337A96}" destId="{1A2909C2-A454-44DE-AF9A-3C1C7B7585A4}" srcOrd="0" destOrd="0" presId="urn:microsoft.com/office/officeart/2005/8/layout/chevron2"/>
    <dgm:cxn modelId="{6DD71E0D-3A39-4EEF-A30A-18D27A31D5B2}" type="presParOf" srcId="{6E62E8BC-6689-44E4-BA95-473046337A96}" destId="{45ACD9C1-9F50-49DB-AFD4-C58002A2D7C6}" srcOrd="1" destOrd="0" presId="urn:microsoft.com/office/officeart/2005/8/layout/chevron2"/>
    <dgm:cxn modelId="{EDE1E1F9-3217-47ED-8801-7C8642F2B7B2}" type="presParOf" srcId="{9AD2F4B7-A1CC-4270-8619-1BD66590F18B}" destId="{A3F1BD31-D99C-481A-994D-ABCDB39E1CED}" srcOrd="3" destOrd="0" presId="urn:microsoft.com/office/officeart/2005/8/layout/chevron2"/>
    <dgm:cxn modelId="{187988E1-F8F8-4B26-BB35-D73EAE3C9DA2}" type="presParOf" srcId="{9AD2F4B7-A1CC-4270-8619-1BD66590F18B}" destId="{8DF4CFCA-77F7-4959-8D6B-D963E38B5440}" srcOrd="4" destOrd="0" presId="urn:microsoft.com/office/officeart/2005/8/layout/chevron2"/>
    <dgm:cxn modelId="{2BF1E5D6-9E46-478B-AA3E-ECF214653D7F}" type="presParOf" srcId="{8DF4CFCA-77F7-4959-8D6B-D963E38B5440}" destId="{014FB86E-EA29-480D-B123-23D8BF022BD3}" srcOrd="0" destOrd="0" presId="urn:microsoft.com/office/officeart/2005/8/layout/chevron2"/>
    <dgm:cxn modelId="{A5BAEF9B-0C85-4D5E-B02E-5C01475E9C1F}" type="presParOf" srcId="{8DF4CFCA-77F7-4959-8D6B-D963E38B5440}" destId="{122CC076-7EE5-47FD-B708-822E012147D2}" srcOrd="1" destOrd="0" presId="urn:microsoft.com/office/officeart/2005/8/layout/chevron2"/>
    <dgm:cxn modelId="{DF11EF94-2836-4F62-B313-5B6B22727622}" type="presParOf" srcId="{9AD2F4B7-A1CC-4270-8619-1BD66590F18B}" destId="{F8CFA5A9-43F6-4FC7-9FAC-DD40767B360D}" srcOrd="5" destOrd="0" presId="urn:microsoft.com/office/officeart/2005/8/layout/chevron2"/>
    <dgm:cxn modelId="{920D59FC-1339-491E-A5C0-ECAA063DF5FC}" type="presParOf" srcId="{9AD2F4B7-A1CC-4270-8619-1BD66590F18B}" destId="{7C584B96-D489-497A-8649-5FBCA781297A}" srcOrd="6" destOrd="0" presId="urn:microsoft.com/office/officeart/2005/8/layout/chevron2"/>
    <dgm:cxn modelId="{7EB7A6BE-8AE7-4F6E-94BC-624C8F5752B9}" type="presParOf" srcId="{7C584B96-D489-497A-8649-5FBCA781297A}" destId="{8F51A6F7-AAC6-4F82-A525-DAD2F5A3A155}" srcOrd="0" destOrd="0" presId="urn:microsoft.com/office/officeart/2005/8/layout/chevron2"/>
    <dgm:cxn modelId="{CEDCA8ED-0D43-47F6-974C-FEDE6366D6DB}" type="presParOf" srcId="{7C584B96-D489-497A-8649-5FBCA781297A}" destId="{03225D0F-026A-4B48-96E2-7627C904FD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2EEB-3BD0-4B12-AF6C-277FA4FBA67C}">
      <dsp:nvSpPr>
        <dsp:cNvPr id="0" name=""/>
        <dsp:cNvSpPr/>
      </dsp:nvSpPr>
      <dsp:spPr>
        <a:xfrm>
          <a:off x="5304616" y="2385167"/>
          <a:ext cx="264163" cy="1405035"/>
        </a:xfrm>
        <a:custGeom>
          <a:avLst/>
          <a:gdLst/>
          <a:ahLst/>
          <a:cxnLst/>
          <a:rect l="0" t="0" r="0" b="0"/>
          <a:pathLst>
            <a:path>
              <a:moveTo>
                <a:pt x="264163" y="0"/>
              </a:moveTo>
              <a:lnTo>
                <a:pt x="264163" y="1405035"/>
              </a:lnTo>
              <a:lnTo>
                <a:pt x="0" y="14050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EA798-4001-4E4F-8E91-279CB5287778}">
      <dsp:nvSpPr>
        <dsp:cNvPr id="0" name=""/>
        <dsp:cNvSpPr/>
      </dsp:nvSpPr>
      <dsp:spPr>
        <a:xfrm>
          <a:off x="5568779" y="2385167"/>
          <a:ext cx="3990440" cy="286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5518"/>
              </a:lnTo>
              <a:lnTo>
                <a:pt x="3990440" y="2545518"/>
              </a:lnTo>
              <a:lnTo>
                <a:pt x="3990440" y="28606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825E1-1A62-4695-81FE-C7BB541C7C44}">
      <dsp:nvSpPr>
        <dsp:cNvPr id="0" name=""/>
        <dsp:cNvSpPr/>
      </dsp:nvSpPr>
      <dsp:spPr>
        <a:xfrm>
          <a:off x="5568779" y="2385167"/>
          <a:ext cx="164212" cy="286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5518"/>
              </a:lnTo>
              <a:lnTo>
                <a:pt x="164212" y="2545518"/>
              </a:lnTo>
              <a:lnTo>
                <a:pt x="164212" y="28606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20613-7266-421C-8359-DD154E6ADE57}">
      <dsp:nvSpPr>
        <dsp:cNvPr id="0" name=""/>
        <dsp:cNvSpPr/>
      </dsp:nvSpPr>
      <dsp:spPr>
        <a:xfrm>
          <a:off x="1777394" y="2385167"/>
          <a:ext cx="3791384" cy="2860651"/>
        </a:xfrm>
        <a:custGeom>
          <a:avLst/>
          <a:gdLst/>
          <a:ahLst/>
          <a:cxnLst/>
          <a:rect l="0" t="0" r="0" b="0"/>
          <a:pathLst>
            <a:path>
              <a:moveTo>
                <a:pt x="3791384" y="0"/>
              </a:moveTo>
              <a:lnTo>
                <a:pt x="3791384" y="2545518"/>
              </a:lnTo>
              <a:lnTo>
                <a:pt x="0" y="2545518"/>
              </a:lnTo>
              <a:lnTo>
                <a:pt x="0" y="28606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D6FCE-BB00-4B4A-A3C3-2F9DD01D8C3B}">
      <dsp:nvSpPr>
        <dsp:cNvPr id="0" name=""/>
        <dsp:cNvSpPr/>
      </dsp:nvSpPr>
      <dsp:spPr>
        <a:xfrm>
          <a:off x="3227092" y="178305"/>
          <a:ext cx="4683373" cy="22068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90581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מנהלת מחלקת  ישובים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ליווי אשכול מרכזי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ניהול כפר גדעון</a:t>
          </a:r>
          <a:endParaRPr lang="he-IL" sz="2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7092" y="178305"/>
        <a:ext cx="4683373" cy="2206861"/>
      </dsp:txXfrm>
    </dsp:sp>
    <dsp:sp modelId="{2179E006-F27A-4FAF-A10F-20D5875AFA38}">
      <dsp:nvSpPr>
        <dsp:cNvPr id="0" name=""/>
        <dsp:cNvSpPr/>
      </dsp:nvSpPr>
      <dsp:spPr>
        <a:xfrm>
          <a:off x="4854874" y="1908484"/>
          <a:ext cx="2347660" cy="450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לילך כהני</a:t>
          </a:r>
          <a:endParaRPr lang="he-I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874" y="1908484"/>
        <a:ext cx="2347660" cy="450190"/>
      </dsp:txXfrm>
    </dsp:sp>
    <dsp:sp modelId="{0AA78A0C-D493-47ED-9C69-B99C369402D7}">
      <dsp:nvSpPr>
        <dsp:cNvPr id="0" name=""/>
        <dsp:cNvSpPr/>
      </dsp:nvSpPr>
      <dsp:spPr>
        <a:xfrm>
          <a:off x="115173" y="5245818"/>
          <a:ext cx="3324443" cy="14933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90581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ליווי ישובים אשכול מערבי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ניהול  נשים.</a:t>
          </a:r>
          <a:endParaRPr lang="he-IL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173" y="5245818"/>
        <a:ext cx="3324443" cy="1493340"/>
      </dsp:txXfrm>
    </dsp:sp>
    <dsp:sp modelId="{BDD9674D-D6E3-4457-8E84-A01588C3496F}">
      <dsp:nvSpPr>
        <dsp:cNvPr id="0" name=""/>
        <dsp:cNvSpPr/>
      </dsp:nvSpPr>
      <dsp:spPr>
        <a:xfrm>
          <a:off x="927674" y="6357478"/>
          <a:ext cx="2347660" cy="450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19685" rIns="78740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?</a:t>
          </a:r>
          <a:endParaRPr lang="he-IL" sz="3100" kern="1200" dirty="0"/>
        </a:p>
      </dsp:txBody>
      <dsp:txXfrm>
        <a:off x="927674" y="6357478"/>
        <a:ext cx="2347660" cy="450190"/>
      </dsp:txXfrm>
    </dsp:sp>
    <dsp:sp modelId="{D83866F2-28CA-4B64-8CD7-7646113CE2A3}">
      <dsp:nvSpPr>
        <dsp:cNvPr id="0" name=""/>
        <dsp:cNvSpPr/>
      </dsp:nvSpPr>
      <dsp:spPr>
        <a:xfrm>
          <a:off x="4069883" y="5245818"/>
          <a:ext cx="3326217" cy="1445746"/>
        </a:xfrm>
        <a:prstGeom prst="rect">
          <a:avLst/>
        </a:prstGeom>
        <a:solidFill>
          <a:schemeClr val="accent5">
            <a:hueOff val="9676295"/>
            <a:satOff val="-9091"/>
            <a:lumOff val="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90581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ליווי ישובים אשכול מזרחי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  ניהול מרכז קליטה </a:t>
          </a:r>
          <a:endParaRPr lang="he-IL" sz="2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9883" y="5245818"/>
        <a:ext cx="3326217" cy="1445746"/>
      </dsp:txXfrm>
    </dsp:sp>
    <dsp:sp modelId="{CE42ED9A-FF3A-467C-9F18-CA43C60B15B8}">
      <dsp:nvSpPr>
        <dsp:cNvPr id="0" name=""/>
        <dsp:cNvSpPr/>
      </dsp:nvSpPr>
      <dsp:spPr>
        <a:xfrm>
          <a:off x="5087541" y="6283399"/>
          <a:ext cx="2073453" cy="5710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676295"/>
              <a:satOff val="-909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מיכל ניר ארבץ</a:t>
          </a:r>
          <a:endParaRPr lang="he-I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87541" y="6283399"/>
        <a:ext cx="2073453" cy="571093"/>
      </dsp:txXfrm>
    </dsp:sp>
    <dsp:sp modelId="{371AC163-34B5-43D2-9631-F8C051D762C5}">
      <dsp:nvSpPr>
        <dsp:cNvPr id="0" name=""/>
        <dsp:cNvSpPr/>
      </dsp:nvSpPr>
      <dsp:spPr>
        <a:xfrm>
          <a:off x="8026367" y="5245818"/>
          <a:ext cx="3065705" cy="1533979"/>
        </a:xfrm>
        <a:prstGeom prst="rect">
          <a:avLst/>
        </a:prstGeom>
        <a:solidFill>
          <a:schemeClr val="accent5">
            <a:hueOff val="19352591"/>
            <a:satOff val="-18182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90581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ליווי ישובים אשכול צפוני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תחום הצעירים </a:t>
          </a:r>
        </a:p>
      </dsp:txBody>
      <dsp:txXfrm>
        <a:off x="8026367" y="5245818"/>
        <a:ext cx="3065705" cy="1533979"/>
      </dsp:txXfrm>
    </dsp:sp>
    <dsp:sp modelId="{FDEEC604-43D6-48A4-B865-C5811EEBF397}">
      <dsp:nvSpPr>
        <dsp:cNvPr id="0" name=""/>
        <dsp:cNvSpPr/>
      </dsp:nvSpPr>
      <dsp:spPr>
        <a:xfrm>
          <a:off x="8776666" y="6387967"/>
          <a:ext cx="2347660" cy="450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352591"/>
              <a:satOff val="-18182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דקלה רוטמן יוחאי</a:t>
          </a:r>
          <a:endParaRPr lang="he-I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6666" y="6387967"/>
        <a:ext cx="2347660" cy="450190"/>
      </dsp:txXfrm>
    </dsp:sp>
    <dsp:sp modelId="{DC137559-1FFA-444D-8A5A-9817EAC35249}">
      <dsp:nvSpPr>
        <dsp:cNvPr id="0" name=""/>
        <dsp:cNvSpPr/>
      </dsp:nvSpPr>
      <dsp:spPr>
        <a:xfrm>
          <a:off x="2170255" y="3150956"/>
          <a:ext cx="3134361" cy="12784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90581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מנהלת לשכה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e-IL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0255" y="3150956"/>
        <a:ext cx="3134361" cy="1278491"/>
      </dsp:txXfrm>
    </dsp:sp>
    <dsp:sp modelId="{68024E27-0664-4C46-A5CB-E436DDAD8CC0}">
      <dsp:nvSpPr>
        <dsp:cNvPr id="0" name=""/>
        <dsp:cNvSpPr/>
      </dsp:nvSpPr>
      <dsp:spPr>
        <a:xfrm>
          <a:off x="2995191" y="4192237"/>
          <a:ext cx="2347660" cy="450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סנדרה חסון</a:t>
          </a:r>
          <a:endParaRPr lang="he-I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5191" y="4192237"/>
        <a:ext cx="2347660" cy="450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1A0A0-5BF0-4FEF-AB81-E4033822AEE1}">
      <dsp:nvSpPr>
        <dsp:cNvPr id="0" name=""/>
        <dsp:cNvSpPr/>
      </dsp:nvSpPr>
      <dsp:spPr>
        <a:xfrm rot="5400000">
          <a:off x="-232605" y="236727"/>
          <a:ext cx="1550706" cy="10854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אשכול </a:t>
          </a:r>
          <a:r>
            <a:rPr lang="he-IL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צפוני</a:t>
          </a:r>
          <a:endParaRPr lang="he-IL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46868"/>
        <a:ext cx="1085494" cy="465212"/>
      </dsp:txXfrm>
    </dsp:sp>
    <dsp:sp modelId="{276B4031-0F97-4671-9135-C1BC4DCC3999}">
      <dsp:nvSpPr>
        <dsp:cNvPr id="0" name=""/>
        <dsp:cNvSpPr/>
      </dsp:nvSpPr>
      <dsp:spPr>
        <a:xfrm rot="5400000">
          <a:off x="4350303" y="-3287941"/>
          <a:ext cx="1008489" cy="7584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עדי, </a:t>
          </a:r>
          <a:r>
            <a:rPr lang="he-IL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סוועאד</a:t>
          </a:r>
          <a:r>
            <a:rPr lang="he-I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חמירה, הרדוף, חנתון, אלון הגליל, הושעיה, הסוללים, ציפורי, שמשית, גבעת אלה.</a:t>
          </a:r>
          <a:endParaRPr lang="he-I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62362" y="49230"/>
        <a:ext cx="7535142" cy="910029"/>
      </dsp:txXfrm>
    </dsp:sp>
    <dsp:sp modelId="{1A2909C2-A454-44DE-AF9A-3C1C7B7585A4}">
      <dsp:nvSpPr>
        <dsp:cNvPr id="0" name=""/>
        <dsp:cNvSpPr/>
      </dsp:nvSpPr>
      <dsp:spPr>
        <a:xfrm rot="5400000">
          <a:off x="-232605" y="1643714"/>
          <a:ext cx="1550706" cy="1085494"/>
        </a:xfrm>
        <a:prstGeom prst="chevron">
          <a:avLst/>
        </a:prstGeom>
        <a:solidFill>
          <a:schemeClr val="accent5">
            <a:hueOff val="6450864"/>
            <a:satOff val="-6061"/>
            <a:lumOff val="65"/>
            <a:alphaOff val="0"/>
          </a:schemeClr>
        </a:solidFill>
        <a:ln w="25400" cap="flat" cmpd="sng" algn="ctr">
          <a:solidFill>
            <a:schemeClr val="accent5">
              <a:hueOff val="6450864"/>
              <a:satOff val="-6061"/>
              <a:lumOff val="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אשכול מערבי</a:t>
          </a:r>
          <a:endParaRPr lang="he-IL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953855"/>
        <a:ext cx="1085494" cy="465212"/>
      </dsp:txXfrm>
    </dsp:sp>
    <dsp:sp modelId="{45ACD9C1-9F50-49DB-AFD4-C58002A2D7C6}">
      <dsp:nvSpPr>
        <dsp:cNvPr id="0" name=""/>
        <dsp:cNvSpPr/>
      </dsp:nvSpPr>
      <dsp:spPr>
        <a:xfrm rot="5400000">
          <a:off x="4373701" y="-1877098"/>
          <a:ext cx="1007959" cy="7584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450864"/>
              <a:satOff val="-6061"/>
              <a:lumOff val="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אלוני אבא, בית לחם הגלילית, אלונים, שדה יעקוב, כפר יהושוע, בית שערים, מנשייה זבדה, נהלל, בית זייד, מחנה יהודית.</a:t>
          </a:r>
          <a:endParaRPr lang="he-IL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5495" y="1460313"/>
        <a:ext cx="7535167" cy="909549"/>
      </dsp:txXfrm>
    </dsp:sp>
    <dsp:sp modelId="{014FB86E-EA29-480D-B123-23D8BF022BD3}">
      <dsp:nvSpPr>
        <dsp:cNvPr id="0" name=""/>
        <dsp:cNvSpPr/>
      </dsp:nvSpPr>
      <dsp:spPr>
        <a:xfrm rot="5400000">
          <a:off x="-232605" y="3111939"/>
          <a:ext cx="1550706" cy="1085494"/>
        </a:xfrm>
        <a:prstGeom prst="chevron">
          <a:avLst/>
        </a:prstGeom>
        <a:solidFill>
          <a:schemeClr val="accent5">
            <a:hueOff val="12901728"/>
            <a:satOff val="-12121"/>
            <a:lumOff val="131"/>
            <a:alphaOff val="0"/>
          </a:schemeClr>
        </a:solidFill>
        <a:ln w="25400" cap="flat" cmpd="sng" algn="ctr">
          <a:solidFill>
            <a:schemeClr val="accent5">
              <a:hueOff val="12901728"/>
              <a:satOff val="-1212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אשכול מרכזי</a:t>
          </a:r>
          <a:endParaRPr lang="he-IL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422080"/>
        <a:ext cx="1085494" cy="465212"/>
      </dsp:txXfrm>
    </dsp:sp>
    <dsp:sp modelId="{122CC076-7EE5-47FD-B708-822E012147D2}">
      <dsp:nvSpPr>
        <dsp:cNvPr id="0" name=""/>
        <dsp:cNvSpPr/>
      </dsp:nvSpPr>
      <dsp:spPr>
        <a:xfrm rot="5400000">
          <a:off x="4373701" y="-446957"/>
          <a:ext cx="1007959" cy="7584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2901728"/>
              <a:satOff val="-1212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תל עדשים, גניגר, כפר ברוך, שריד, יפעת ,גבת, רמת דוד, תמרת, כפר החורש, </a:t>
          </a:r>
          <a:r>
            <a:rPr lang="he-IL" sz="20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כפר גדעון</a:t>
          </a:r>
          <a:endParaRPr lang="he-IL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5495" y="2890454"/>
        <a:ext cx="7535167" cy="909549"/>
      </dsp:txXfrm>
    </dsp:sp>
    <dsp:sp modelId="{8F51A6F7-AAC6-4F82-A525-DAD2F5A3A155}">
      <dsp:nvSpPr>
        <dsp:cNvPr id="0" name=""/>
        <dsp:cNvSpPr/>
      </dsp:nvSpPr>
      <dsp:spPr>
        <a:xfrm rot="5400000">
          <a:off x="-232605" y="4457689"/>
          <a:ext cx="1550706" cy="1085494"/>
        </a:xfrm>
        <a:prstGeom prst="chevron">
          <a:avLst/>
        </a:prstGeom>
        <a:solidFill>
          <a:schemeClr val="accent5">
            <a:hueOff val="19352591"/>
            <a:satOff val="-18182"/>
            <a:lumOff val="196"/>
            <a:alphaOff val="0"/>
          </a:schemeClr>
        </a:solidFill>
        <a:ln w="25400" cap="flat" cmpd="sng" algn="ctr">
          <a:solidFill>
            <a:schemeClr val="accent5">
              <a:hueOff val="19352591"/>
              <a:satOff val="-18182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אשכול מזרחי</a:t>
          </a:r>
          <a:endParaRPr lang="he-IL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767830"/>
        <a:ext cx="1085494" cy="465212"/>
      </dsp:txXfrm>
    </dsp:sp>
    <dsp:sp modelId="{03225D0F-026A-4B48-96E2-7627C904FDDF}">
      <dsp:nvSpPr>
        <dsp:cNvPr id="0" name=""/>
        <dsp:cNvSpPr/>
      </dsp:nvSpPr>
      <dsp:spPr>
        <a:xfrm rot="5400000">
          <a:off x="4373701" y="936876"/>
          <a:ext cx="1007959" cy="7584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352591"/>
              <a:satOff val="-18182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גזית, עין דור, אחוזת ברק, דברת, קיבוץ מרחביה, מושב מרחביה, היוגב, בלפוריה מזרע</a:t>
          </a:r>
          <a:endParaRPr lang="he-I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5495" y="4274288"/>
        <a:ext cx="7535167" cy="909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9688" y="0"/>
            <a:ext cx="2944812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4812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953C4B-6DD3-44AD-A1E5-128F7182F073}" type="datetimeFigureOut">
              <a:rPr lang="he-IL" smtClean="0"/>
              <a:t>ב'/אדר/תשפ"א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49688" y="9432925"/>
            <a:ext cx="2944812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32925"/>
            <a:ext cx="2944812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2D2C51-E3C9-4F63-82BD-7D0D71C650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508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</p:spPr>
        <p:txBody>
          <a:bodyPr lIns="91301" tIns="45651" rIns="91301" bIns="45651"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05935" y="4717416"/>
            <a:ext cx="4982633" cy="4469130"/>
          </a:xfrm>
          <a:prstGeom prst="rect">
            <a:avLst/>
          </a:prstGeom>
        </p:spPr>
        <p:txBody>
          <a:bodyPr lIns="91301" tIns="45651" rIns="91301" bIns="4565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9660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47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18676" y="9296400"/>
            <a:ext cx="360676" cy="34881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0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2.jpg" descr="field 2.jpg"/>
          <p:cNvPicPr>
            <a:picLocks noChangeAspect="1"/>
          </p:cNvPicPr>
          <p:nvPr/>
        </p:nvPicPr>
        <p:blipFill>
          <a:blip r:embed="rId2"/>
          <a:srcRect l="8" r="8"/>
          <a:stretch>
            <a:fillRect/>
          </a:stretch>
        </p:blipFill>
        <p:spPr>
          <a:xfrm>
            <a:off x="-1" y="1873195"/>
            <a:ext cx="13004801" cy="8679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2021"/>
            <a:ext cx="13004800" cy="141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ogo .ai" descr="logo 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45" y="432683"/>
            <a:ext cx="1137913" cy="158491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1543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ck12.jpg" descr="back12.jpg"/>
          <p:cNvPicPr>
            <a:picLocks noChangeAspect="1"/>
          </p:cNvPicPr>
          <p:nvPr/>
        </p:nvPicPr>
        <p:blipFill>
          <a:blip r:embed="rId2"/>
          <a:srcRect l="69" r="69"/>
          <a:stretch>
            <a:fillRect/>
          </a:stretch>
        </p:blipFill>
        <p:spPr>
          <a:xfrm>
            <a:off x="-108316" y="-79374"/>
            <a:ext cx="13196032" cy="9912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logo .ai" descr="logo 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88" y="526662"/>
            <a:ext cx="754289" cy="105059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322005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1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399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74"/>
            </a:lvl1pPr>
            <a:lvl2pPr marL="0" indent="0" algn="ctr">
              <a:spcBef>
                <a:spcPts val="0"/>
              </a:spcBef>
              <a:buSzTx/>
              <a:buNone/>
              <a:defRPr sz="2774"/>
            </a:lvl2pPr>
            <a:lvl3pPr marL="0" indent="0" algn="ctr">
              <a:spcBef>
                <a:spcPts val="0"/>
              </a:spcBef>
              <a:buSzTx/>
              <a:buNone/>
              <a:defRPr sz="2774"/>
            </a:lvl3pPr>
            <a:lvl4pPr marL="0" indent="0" algn="ctr">
              <a:spcBef>
                <a:spcPts val="0"/>
              </a:spcBef>
              <a:buSzTx/>
              <a:buNone/>
              <a:defRPr sz="2774"/>
            </a:lvl4pPr>
            <a:lvl5pPr marL="0" indent="0" algn="ctr">
              <a:spcBef>
                <a:spcPts val="0"/>
              </a:spcBef>
              <a:buSzTx/>
              <a:buNone/>
              <a:defRPr sz="2774"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208834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1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11603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952501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1" y="4724401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74"/>
            </a:lvl1pPr>
            <a:lvl2pPr marL="0" indent="0" algn="ctr">
              <a:spcBef>
                <a:spcPts val="0"/>
              </a:spcBef>
              <a:buSzTx/>
              <a:buNone/>
              <a:defRPr sz="2774"/>
            </a:lvl2pPr>
            <a:lvl3pPr marL="0" indent="0" algn="ctr">
              <a:spcBef>
                <a:spcPts val="0"/>
              </a:spcBef>
              <a:buSzTx/>
              <a:buNone/>
              <a:defRPr sz="2774"/>
            </a:lvl3pPr>
            <a:lvl4pPr marL="0" indent="0" algn="ctr">
              <a:spcBef>
                <a:spcPts val="0"/>
              </a:spcBef>
              <a:buSzTx/>
              <a:buNone/>
              <a:defRPr sz="2774"/>
            </a:lvl4pPr>
            <a:lvl5pPr marL="0" indent="0" algn="ctr">
              <a:spcBef>
                <a:spcPts val="0"/>
              </a:spcBef>
              <a:buSzTx/>
              <a:buNone/>
              <a:defRPr sz="2774"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645968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51388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7373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1" y="2590800"/>
            <a:ext cx="5334000" cy="6286500"/>
          </a:xfrm>
          <a:prstGeom prst="rect">
            <a:avLst/>
          </a:prstGeom>
        </p:spPr>
        <p:txBody>
          <a:bodyPr/>
          <a:lstStyle>
            <a:lvl1pPr marL="257174" indent="-257174">
              <a:spcBef>
                <a:spcPts val="2400"/>
              </a:spcBef>
              <a:defRPr sz="2100"/>
            </a:lvl1pPr>
            <a:lvl2pPr marL="514348" indent="-257174">
              <a:spcBef>
                <a:spcPts val="2400"/>
              </a:spcBef>
              <a:defRPr sz="2100"/>
            </a:lvl2pPr>
            <a:lvl3pPr marL="771522" indent="-257174">
              <a:spcBef>
                <a:spcPts val="2400"/>
              </a:spcBef>
              <a:defRPr sz="2100"/>
            </a:lvl3pPr>
            <a:lvl4pPr marL="1028696" indent="-257174">
              <a:spcBef>
                <a:spcPts val="2400"/>
              </a:spcBef>
              <a:defRPr sz="2100"/>
            </a:lvl4pPr>
            <a:lvl5pPr marL="1285870" indent="-257174">
              <a:spcBef>
                <a:spcPts val="2400"/>
              </a:spcBef>
              <a:defRPr sz="2100"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13" y="9296400"/>
            <a:ext cx="290143" cy="28725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17169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1" y="1270001"/>
            <a:ext cx="11099801" cy="7213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66287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1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sz="half" idx="15"/>
          </p:nvPr>
        </p:nvSpPr>
        <p:spPr>
          <a:xfrm>
            <a:off x="952501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430310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3795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i="1"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24497"/>
            <a:ext cx="10464800" cy="4950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55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96579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71874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42217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5EAE47-CCF1-458C-9236-5A187EF3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6E6E2DC-CAF1-4BFB-ABD7-E84C9F83C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350025-D37F-4B43-A4B6-E185EEF6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EB3C-5C6B-42ED-922E-CC7D79E5722D}" type="datetimeFigureOut">
              <a:rPr lang="he-IL" smtClean="0"/>
              <a:t>ב'/אדר/תשפ"א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1BEC0B-5758-4E13-AD6F-68544441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408C542-7F44-409F-9942-3BD0C9CE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792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5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1" y="254001"/>
            <a:ext cx="11099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1" y="2590800"/>
            <a:ext cx="11099801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13" y="9296400"/>
            <a:ext cx="290143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A6761641-CB09-49BF-9951-5AB2C66D6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424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ransition spd="med"/>
  <p:txStyles>
    <p:titleStyle>
      <a:lvl1pPr marL="0" marR="0" indent="0" algn="ct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33374" marR="0" indent="-333374" algn="r" defTabSz="438148" rtl="1" eaLnBrk="1" latinLnBrk="0" hangingPunct="1">
        <a:lnSpc>
          <a:spcPct val="100000"/>
        </a:lnSpc>
        <a:spcBef>
          <a:spcPts val="3150"/>
        </a:spcBef>
        <a:spcAft>
          <a:spcPts val="0"/>
        </a:spcAft>
        <a:buClrTx/>
        <a:buSzPct val="1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66747" marR="0" indent="-333374" algn="r" defTabSz="438148" rtl="1" eaLnBrk="1" latinLnBrk="0" hangingPunct="1">
        <a:lnSpc>
          <a:spcPct val="100000"/>
        </a:lnSpc>
        <a:spcBef>
          <a:spcPts val="3150"/>
        </a:spcBef>
        <a:spcAft>
          <a:spcPts val="0"/>
        </a:spcAft>
        <a:buClrTx/>
        <a:buSzPct val="1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000121" marR="0" indent="-333374" algn="r" defTabSz="438148" rtl="1" eaLnBrk="1" latinLnBrk="0" hangingPunct="1">
        <a:lnSpc>
          <a:spcPct val="100000"/>
        </a:lnSpc>
        <a:spcBef>
          <a:spcPts val="3150"/>
        </a:spcBef>
        <a:spcAft>
          <a:spcPts val="0"/>
        </a:spcAft>
        <a:buClrTx/>
        <a:buSzPct val="1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333494" marR="0" indent="-333374" algn="r" defTabSz="438148" rtl="1" eaLnBrk="1" latinLnBrk="0" hangingPunct="1">
        <a:lnSpc>
          <a:spcPct val="100000"/>
        </a:lnSpc>
        <a:spcBef>
          <a:spcPts val="3150"/>
        </a:spcBef>
        <a:spcAft>
          <a:spcPts val="0"/>
        </a:spcAft>
        <a:buClrTx/>
        <a:buSzPct val="1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666868" marR="0" indent="-333374" algn="r" defTabSz="438148" rtl="1" eaLnBrk="1" latinLnBrk="0" hangingPunct="1">
        <a:lnSpc>
          <a:spcPct val="100000"/>
        </a:lnSpc>
        <a:spcBef>
          <a:spcPts val="3150"/>
        </a:spcBef>
        <a:spcAft>
          <a:spcPts val="0"/>
        </a:spcAft>
        <a:buClrTx/>
        <a:buSzPct val="1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000242" marR="0" indent="-333374" algn="r" defTabSz="438148" rtl="1" eaLnBrk="1" latinLnBrk="0" hangingPunct="1">
        <a:lnSpc>
          <a:spcPct val="100000"/>
        </a:lnSpc>
        <a:spcBef>
          <a:spcPts val="3150"/>
        </a:spcBef>
        <a:spcAft>
          <a:spcPts val="0"/>
        </a:spcAft>
        <a:buClrTx/>
        <a:buSzPct val="1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333615" marR="0" indent="-333374" algn="r" defTabSz="438148" rtl="1" eaLnBrk="1" latinLnBrk="0" hangingPunct="1">
        <a:lnSpc>
          <a:spcPct val="100000"/>
        </a:lnSpc>
        <a:spcBef>
          <a:spcPts val="3150"/>
        </a:spcBef>
        <a:spcAft>
          <a:spcPts val="0"/>
        </a:spcAft>
        <a:buClrTx/>
        <a:buSzPct val="1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666989" marR="0" indent="-333374" algn="r" defTabSz="438148" rtl="1" eaLnBrk="1" latinLnBrk="0" hangingPunct="1">
        <a:lnSpc>
          <a:spcPct val="100000"/>
        </a:lnSpc>
        <a:spcBef>
          <a:spcPts val="3150"/>
        </a:spcBef>
        <a:spcAft>
          <a:spcPts val="0"/>
        </a:spcAft>
        <a:buClrTx/>
        <a:buSzPct val="1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000363" marR="0" indent="-333374" algn="r" defTabSz="438148" rtl="1" eaLnBrk="1" latinLnBrk="0" hangingPunct="1">
        <a:lnSpc>
          <a:spcPct val="100000"/>
        </a:lnSpc>
        <a:spcBef>
          <a:spcPts val="3150"/>
        </a:spcBef>
        <a:spcAft>
          <a:spcPts val="0"/>
        </a:spcAft>
        <a:buClrTx/>
        <a:buSzPct val="1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71450" algn="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42898" algn="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514348" algn="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85797" algn="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57246" algn="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028696" algn="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200145" algn="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371594" algn="r" defTabSz="438148" rtl="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A9780F-9A0B-48FE-8443-BCD9062880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2338" y="2063262"/>
            <a:ext cx="10492154" cy="3580557"/>
          </a:xfrm>
        </p:spPr>
        <p:txBody>
          <a:bodyPr>
            <a:normAutofit/>
          </a:bodyPr>
          <a:lstStyle/>
          <a:p>
            <a:r>
              <a:rPr lang="he-IL" sz="5227" b="1" dirty="0">
                <a:latin typeface="Calibri" panose="020F0502020204030204" pitchFamily="34" charset="0"/>
                <a:cs typeface="Calibri" panose="020F0502020204030204" pitchFamily="34" charset="0"/>
              </a:rPr>
              <a:t>מחלקת </a:t>
            </a:r>
            <a:r>
              <a:rPr lang="he-IL" sz="522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יישובים ותפיסת האשכולות </a:t>
            </a:r>
            <a:r>
              <a:rPr lang="he-IL" sz="5227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522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5227" b="1" dirty="0">
                <a:latin typeface="Calibri" panose="020F0502020204030204" pitchFamily="34" charset="0"/>
                <a:cs typeface="Calibri" panose="020F0502020204030204" pitchFamily="34" charset="0"/>
              </a:rPr>
              <a:t>החוליה החשובה ביותר בשלטון הדו רובדי  </a:t>
            </a:r>
            <a:r>
              <a:rPr lang="he-IL" sz="522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5227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522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6985" y="7111449"/>
            <a:ext cx="77958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הנהלה ומליאת המועצה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dirty="0" smtClean="0"/>
              <a:t>פברואר</a:t>
            </a:r>
            <a:r>
              <a:rPr kumimoji="0" lang="he-IL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2021</a:t>
            </a: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47647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5811" y="-172156"/>
            <a:ext cx="11099800" cy="2159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חלוקת ישובים לאשכולות</a:t>
            </a:r>
            <a:endParaRPr lang="he-I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4101104472"/>
              </p:ext>
            </p:extLst>
          </p:nvPr>
        </p:nvGraphicFramePr>
        <p:xfrm>
          <a:off x="1750777" y="2045461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תמונה 3" descr="לוגו מועצה אזורית עמק יזרעאל" title="לוגו מועצה אזורית עמק יזרעאל">
            <a:extLst>
              <a:ext uri="{FF2B5EF4-FFF2-40B4-BE49-F238E27FC236}">
                <a16:creationId xmlns:a16="http://schemas.microsoft.com/office/drawing/2014/main" id="{19F93786-C1C8-477B-93CC-95DA11403CF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6" y="108264"/>
            <a:ext cx="725170" cy="999490"/>
          </a:xfrm>
          <a:prstGeom prst="rect">
            <a:avLst/>
          </a:prstGeom>
        </p:spPr>
      </p:pic>
      <p:sp>
        <p:nvSpPr>
          <p:cNvPr id="3" name="מלבן מעוגל 2"/>
          <p:cNvSpPr/>
          <p:nvPr/>
        </p:nvSpPr>
        <p:spPr>
          <a:xfrm>
            <a:off x="11488615" y="2276423"/>
            <a:ext cx="1219200" cy="488077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צעירים</a:t>
            </a:r>
            <a:endParaRPr kumimoji="0" lang="he-IL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11488615" y="3683193"/>
            <a:ext cx="1219200" cy="488077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2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נשים</a:t>
            </a:r>
            <a:endParaRPr kumimoji="0" lang="he-IL" sz="22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11488615" y="4549241"/>
            <a:ext cx="1219200" cy="1569522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ניהול מחלקה וניהול יישוב</a:t>
            </a:r>
            <a:endParaRPr kumimoji="0" lang="he-IL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11488615" y="6496733"/>
            <a:ext cx="1219200" cy="488077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קליטה</a:t>
            </a:r>
            <a:endParaRPr kumimoji="0" lang="he-IL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חץ ימינה מחורץ 8"/>
          <p:cNvSpPr/>
          <p:nvPr/>
        </p:nvSpPr>
        <p:spPr>
          <a:xfrm>
            <a:off x="10666762" y="2350386"/>
            <a:ext cx="651282" cy="484632"/>
          </a:xfrm>
          <a:prstGeom prst="notched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חץ ימינה מחורץ 9"/>
          <p:cNvSpPr/>
          <p:nvPr/>
        </p:nvSpPr>
        <p:spPr>
          <a:xfrm>
            <a:off x="10628988" y="3785392"/>
            <a:ext cx="651282" cy="484632"/>
          </a:xfrm>
          <a:prstGeom prst="notched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חץ ימינה מחורץ 10"/>
          <p:cNvSpPr/>
          <p:nvPr/>
        </p:nvSpPr>
        <p:spPr>
          <a:xfrm>
            <a:off x="10655039" y="5179568"/>
            <a:ext cx="651282" cy="484632"/>
          </a:xfrm>
          <a:prstGeom prst="notched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חץ ימינה מחורץ 11"/>
          <p:cNvSpPr/>
          <p:nvPr/>
        </p:nvSpPr>
        <p:spPr>
          <a:xfrm>
            <a:off x="10655039" y="6553205"/>
            <a:ext cx="651282" cy="484632"/>
          </a:xfrm>
          <a:prstGeom prst="notched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88615" y="394533"/>
            <a:ext cx="12192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תפקידי</a:t>
            </a:r>
            <a:r>
              <a:rPr kumimoji="0" lang="he-IL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רוחב לכלל המועצה </a:t>
            </a:r>
            <a:endParaRPr kumimoji="0" lang="he-IL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חץ למטה 13"/>
          <p:cNvSpPr/>
          <p:nvPr/>
        </p:nvSpPr>
        <p:spPr>
          <a:xfrm>
            <a:off x="11761405" y="1381438"/>
            <a:ext cx="673620" cy="513372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12646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2277" y="1031631"/>
            <a:ext cx="9800491" cy="2062337"/>
          </a:xfrm>
        </p:spPr>
        <p:txBody>
          <a:bodyPr>
            <a:normAutofit/>
          </a:bodyPr>
          <a:lstStyle/>
          <a:p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מטרות המחלקה  לשנת 21/22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-152400" y="2444465"/>
            <a:ext cx="12625754" cy="1506211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623166"/>
            <a:endParaRPr lang="he-IL" sz="256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295696"/>
            <a:ext cx="10796954" cy="5457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sz="3600" dirty="0" smtClean="0"/>
              <a:t>המשך הטמעת העבודה באשכולות פנימה  וחוצה </a:t>
            </a:r>
            <a:endParaRPr kumimoji="0" lang="he-IL" sz="3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sz="3600" dirty="0" smtClean="0"/>
              <a:t>התמקצעות של צוות המחלקה בתחומי רוחב מגוונים</a:t>
            </a: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sz="3600" dirty="0" smtClean="0"/>
              <a:t>עבודה לפי נהלי עבודה שיטתיים ואחידים (פגישות עם וועדי הישובים, פגישות מטה, פגישות עם מנהלים..)</a:t>
            </a: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פיתוח מודלים של עבודה להטמעת תהליכי עומק (נוער, צעירים..)</a:t>
            </a: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sz="3600" dirty="0" smtClean="0"/>
              <a:t>חיזוק שיתופי הפעולה בין הישובים ואיגום משאבים</a:t>
            </a: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e-IL" sz="3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e-IL" sz="3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91687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2278" y="1289538"/>
            <a:ext cx="10363200" cy="1626656"/>
          </a:xfrm>
        </p:spPr>
        <p:txBody>
          <a:bodyPr>
            <a:normAutofit/>
          </a:bodyPr>
          <a:lstStyle/>
          <a:p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האשכולות 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0" y="2608589"/>
            <a:ext cx="13004800" cy="307604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231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56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16117"/>
              </p:ext>
            </p:extLst>
          </p:nvPr>
        </p:nvGraphicFramePr>
        <p:xfrm>
          <a:off x="679938" y="2848707"/>
          <a:ext cx="11355757" cy="459193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48488">
                  <a:extLst>
                    <a:ext uri="{9D8B030D-6E8A-4147-A177-3AD203B41FA5}">
                      <a16:colId xmlns:a16="http://schemas.microsoft.com/office/drawing/2014/main" val="3169467746"/>
                    </a:ext>
                  </a:extLst>
                </a:gridCol>
                <a:gridCol w="1248488">
                  <a:extLst>
                    <a:ext uri="{9D8B030D-6E8A-4147-A177-3AD203B41FA5}">
                      <a16:colId xmlns:a16="http://schemas.microsoft.com/office/drawing/2014/main" val="2424082181"/>
                    </a:ext>
                  </a:extLst>
                </a:gridCol>
                <a:gridCol w="1872731">
                  <a:extLst>
                    <a:ext uri="{9D8B030D-6E8A-4147-A177-3AD203B41FA5}">
                      <a16:colId xmlns:a16="http://schemas.microsoft.com/office/drawing/2014/main" val="1417732880"/>
                    </a:ext>
                  </a:extLst>
                </a:gridCol>
                <a:gridCol w="1956850">
                  <a:extLst>
                    <a:ext uri="{9D8B030D-6E8A-4147-A177-3AD203B41FA5}">
                      <a16:colId xmlns:a16="http://schemas.microsoft.com/office/drawing/2014/main" val="3748607599"/>
                    </a:ext>
                  </a:extLst>
                </a:gridCol>
                <a:gridCol w="2688488">
                  <a:extLst>
                    <a:ext uri="{9D8B030D-6E8A-4147-A177-3AD203B41FA5}">
                      <a16:colId xmlns:a16="http://schemas.microsoft.com/office/drawing/2014/main" val="3207453764"/>
                    </a:ext>
                  </a:extLst>
                </a:gridCol>
                <a:gridCol w="2340712">
                  <a:extLst>
                    <a:ext uri="{9D8B030D-6E8A-4147-A177-3AD203B41FA5}">
                      <a16:colId xmlns:a16="http://schemas.microsoft.com/office/drawing/2014/main" val="2277734172"/>
                    </a:ext>
                  </a:extLst>
                </a:gridCol>
              </a:tblGrid>
              <a:tr h="73007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מנהלות </a:t>
                      </a:r>
                    </a:p>
                    <a:p>
                      <a:pPr algn="ctr" rtl="1"/>
                      <a:r>
                        <a:rPr lang="he-IL" sz="1800" dirty="0" smtClean="0"/>
                        <a:t>אשכול </a:t>
                      </a:r>
                      <a:endParaRPr lang="he-IL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עלות שנתית </a:t>
                      </a:r>
                      <a:endParaRPr lang="he-IL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מקורות 2019</a:t>
                      </a:r>
                      <a:endParaRPr lang="he-IL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מקורות  2020</a:t>
                      </a:r>
                      <a:endParaRPr lang="he-IL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מקורות 2021</a:t>
                      </a:r>
                      <a:endParaRPr lang="he-IL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הערות</a:t>
                      </a:r>
                      <a:endParaRPr lang="he-IL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889067"/>
                  </a:ext>
                </a:extLst>
              </a:tr>
              <a:tr h="1355854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דקלה יוחאי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200,000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מימון מלא חטיבה</a:t>
                      </a:r>
                    </a:p>
                    <a:p>
                      <a:pPr rtl="1"/>
                      <a:r>
                        <a:rPr lang="he-IL" sz="1800" dirty="0" smtClean="0"/>
                        <a:t> 200,000</a:t>
                      </a:r>
                    </a:p>
                    <a:p>
                      <a:pPr rtl="1"/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חטיבה 150,000 </a:t>
                      </a:r>
                    </a:p>
                    <a:p>
                      <a:pPr rtl="1"/>
                      <a:r>
                        <a:rPr lang="he-IL" sz="1800" dirty="0" smtClean="0"/>
                        <a:t>מועצה 50,000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נגב גליל – 100,000 צעירים</a:t>
                      </a:r>
                    </a:p>
                    <a:p>
                      <a:pPr rtl="1"/>
                      <a:r>
                        <a:rPr lang="he-IL" sz="1800" dirty="0" smtClean="0"/>
                        <a:t>חטיבה   -</a:t>
                      </a:r>
                      <a:r>
                        <a:rPr lang="he-IL" sz="1800" baseline="0" dirty="0" smtClean="0"/>
                        <a:t> </a:t>
                      </a:r>
                      <a:r>
                        <a:rPr lang="he-IL" sz="1800" dirty="0" smtClean="0"/>
                        <a:t> 100,000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תמיכת המשרד במחלקות צעירים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6950"/>
                  </a:ext>
                </a:extLst>
              </a:tr>
              <a:tr h="104296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מיכל ניר ארבץ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200,000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מימון מלא חטיבה</a:t>
                      </a:r>
                    </a:p>
                    <a:p>
                      <a:pPr rtl="1"/>
                      <a:r>
                        <a:rPr lang="he-IL" sz="1800" dirty="0" smtClean="0"/>
                        <a:t> 200,000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חטיבה העבירה רק חלק מהכסף </a:t>
                      </a:r>
                    </a:p>
                    <a:p>
                      <a:pPr rtl="1"/>
                      <a:r>
                        <a:rPr lang="he-IL" sz="1800" dirty="0" smtClean="0"/>
                        <a:t>ייתכן </a:t>
                      </a:r>
                      <a:r>
                        <a:rPr lang="he-IL" sz="1800" dirty="0" err="1" smtClean="0"/>
                        <a:t>ונשופה</a:t>
                      </a:r>
                      <a:r>
                        <a:rPr lang="he-IL" sz="1800" dirty="0" smtClean="0"/>
                        <a:t>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קליטה – 80,000</a:t>
                      </a:r>
                    </a:p>
                    <a:p>
                      <a:pPr rtl="1"/>
                      <a:r>
                        <a:rPr lang="he-IL" sz="1800" dirty="0" smtClean="0"/>
                        <a:t>חטיבה-  120,000  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29104"/>
                  </a:ext>
                </a:extLst>
              </a:tr>
              <a:tr h="1340894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אשכול שלישי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200,000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לא היה קיים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לא היה קיים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נשים-        36,000  </a:t>
                      </a:r>
                    </a:p>
                    <a:p>
                      <a:pPr rtl="1"/>
                      <a:r>
                        <a:rPr lang="he-IL" sz="1800" dirty="0" smtClean="0"/>
                        <a:t>כפר גדעון- 48,000</a:t>
                      </a:r>
                    </a:p>
                    <a:p>
                      <a:pPr rtl="1"/>
                      <a:r>
                        <a:rPr lang="he-IL" sz="1800" dirty="0" smtClean="0"/>
                        <a:t>חטיבה-     116,000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במידה ונקבל מהחטיבה</a:t>
                      </a:r>
                      <a:r>
                        <a:rPr lang="he-IL" sz="1800" b="0" baseline="0" dirty="0" smtClean="0"/>
                        <a:t> את מלוא התקציב שהובטח</a:t>
                      </a:r>
                    </a:p>
                    <a:p>
                      <a:pPr rtl="1"/>
                      <a:r>
                        <a:rPr lang="he-IL" sz="1800" b="0" baseline="0" dirty="0" err="1" smtClean="0"/>
                        <a:t>ישאר</a:t>
                      </a:r>
                      <a:r>
                        <a:rPr lang="he-IL" sz="1800" b="0" baseline="0" dirty="0" smtClean="0"/>
                        <a:t> עודף של </a:t>
                      </a:r>
                    </a:p>
                    <a:p>
                      <a:pPr rtl="1"/>
                      <a:r>
                        <a:rPr lang="he-IL" sz="1800" b="0" baseline="0" dirty="0" smtClean="0"/>
                        <a:t>64,000 לשכר ופעילות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9693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508" y="8058767"/>
            <a:ext cx="1223889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dirty="0" smtClean="0"/>
              <a:t> יש הבטחה טלפונית ממנהל מרחב צפון, שכאשר יהיה תקציב מדינה נקבל השנה תמיכה מהחטיבה של לפחות 400,000 שח.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he-IL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ולאור העובדה שלא קיבלנו את מלא הסכום ב 2020 נקבל אף יותר. </a:t>
            </a:r>
          </a:p>
          <a:p>
            <a:pPr marL="0" marR="0" indent="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4370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2277" y="597877"/>
            <a:ext cx="10855569" cy="2496091"/>
          </a:xfrm>
        </p:spPr>
        <p:txBody>
          <a:bodyPr>
            <a:normAutofit/>
          </a:bodyPr>
          <a:lstStyle/>
          <a:p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מחלקות יישובים </a:t>
            </a:r>
            <a:r>
              <a:rPr lang="he-IL" sz="4267" b="1" smtClean="0">
                <a:latin typeface="Calibri" panose="020F0502020204030204" pitchFamily="34" charset="0"/>
                <a:cs typeface="Calibri" panose="020F0502020204030204" pitchFamily="34" charset="0"/>
              </a:rPr>
              <a:t>במועצות דומות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0" y="2608589"/>
            <a:ext cx="13004800" cy="307604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231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56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56462"/>
              </p:ext>
            </p:extLst>
          </p:nvPr>
        </p:nvGraphicFramePr>
        <p:xfrm>
          <a:off x="422030" y="2912246"/>
          <a:ext cx="11101755" cy="67665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20351">
                  <a:extLst>
                    <a:ext uri="{9D8B030D-6E8A-4147-A177-3AD203B41FA5}">
                      <a16:colId xmlns:a16="http://schemas.microsoft.com/office/drawing/2014/main" val="1213970800"/>
                    </a:ext>
                  </a:extLst>
                </a:gridCol>
                <a:gridCol w="2220351">
                  <a:extLst>
                    <a:ext uri="{9D8B030D-6E8A-4147-A177-3AD203B41FA5}">
                      <a16:colId xmlns:a16="http://schemas.microsoft.com/office/drawing/2014/main" val="2951040201"/>
                    </a:ext>
                  </a:extLst>
                </a:gridCol>
                <a:gridCol w="2220351">
                  <a:extLst>
                    <a:ext uri="{9D8B030D-6E8A-4147-A177-3AD203B41FA5}">
                      <a16:colId xmlns:a16="http://schemas.microsoft.com/office/drawing/2014/main" val="1513522883"/>
                    </a:ext>
                  </a:extLst>
                </a:gridCol>
                <a:gridCol w="1498209">
                  <a:extLst>
                    <a:ext uri="{9D8B030D-6E8A-4147-A177-3AD203B41FA5}">
                      <a16:colId xmlns:a16="http://schemas.microsoft.com/office/drawing/2014/main" val="3916732705"/>
                    </a:ext>
                  </a:extLst>
                </a:gridCol>
                <a:gridCol w="2942493">
                  <a:extLst>
                    <a:ext uri="{9D8B030D-6E8A-4147-A177-3AD203B41FA5}">
                      <a16:colId xmlns:a16="http://schemas.microsoft.com/office/drawing/2014/main" val="2231591456"/>
                    </a:ext>
                  </a:extLst>
                </a:gridCol>
              </a:tblGrid>
              <a:tr h="447067"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שם המועצה</a:t>
                      </a:r>
                      <a:endParaRPr lang="he-I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מס' תושבים</a:t>
                      </a:r>
                      <a:endParaRPr lang="he-I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מס' ישובים</a:t>
                      </a:r>
                      <a:endParaRPr lang="he-I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מספר עובדים במחלקה </a:t>
                      </a:r>
                      <a:endParaRPr lang="he-I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פרוט </a:t>
                      </a:r>
                      <a:endParaRPr lang="he-I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54163"/>
                  </a:ext>
                </a:extLst>
              </a:tr>
              <a:tr h="1012640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גולן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18,500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מנהלת1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מזכירה1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פיתוח קהילתי – 4 מנהלות אשכול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מח' צעירים,קליטה וצמ"ד- 5</a:t>
                      </a:r>
                      <a:endParaRPr lang="he-IL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53677"/>
                  </a:ext>
                </a:extLst>
              </a:tr>
              <a:tr h="961913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מטה אשר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מנהלת מחלקה 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מזכירה 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מלווים ישוביים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אחראי פרויקטים 1</a:t>
                      </a:r>
                      <a:endParaRPr lang="he-I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256553"/>
                  </a:ext>
                </a:extLst>
              </a:tr>
              <a:tr h="63631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עמק חפר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43,000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מנהלת 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מזכירה 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מלוות ישובים</a:t>
                      </a:r>
                      <a:endParaRPr lang="he-I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92222"/>
                  </a:ext>
                </a:extLst>
              </a:tr>
              <a:tr h="1193091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עמק המעיינות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מנהל אגף 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מזכירה 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מנהלת ישובים 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מנהלת פיתוח מקצועי 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מנהל שיווק 1</a:t>
                      </a:r>
                    </a:p>
                    <a:p>
                      <a:pPr rtl="1"/>
                      <a:r>
                        <a:rPr lang="he-IL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קידום התיישבות 1</a:t>
                      </a:r>
                      <a:endParaRPr lang="he-I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35133"/>
                  </a:ext>
                </a:extLst>
              </a:tr>
              <a:tr h="97687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עמק יזרעאל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42,000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e-IL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מנהלת מחלקה 1</a:t>
                      </a:r>
                    </a:p>
                    <a:p>
                      <a:pPr rtl="1"/>
                      <a:r>
                        <a:rPr lang="he-I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מזכירה 1</a:t>
                      </a:r>
                    </a:p>
                    <a:p>
                      <a:pPr rtl="1"/>
                      <a:r>
                        <a:rPr lang="he-I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מנהלות</a:t>
                      </a:r>
                      <a:r>
                        <a:rPr lang="he-IL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אשכולות2</a:t>
                      </a:r>
                    </a:p>
                    <a:p>
                      <a:pPr rtl="1"/>
                      <a:r>
                        <a:rPr lang="he-IL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בשלב גיס מנהל/ת </a:t>
                      </a:r>
                      <a:r>
                        <a:rPr lang="he-IL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נוספ</a:t>
                      </a:r>
                      <a:r>
                        <a:rPr lang="he-IL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/ת 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7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266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25109" y="1277815"/>
            <a:ext cx="8159262" cy="1816153"/>
          </a:xfrm>
        </p:spPr>
        <p:txBody>
          <a:bodyPr>
            <a:normAutofit/>
          </a:bodyPr>
          <a:lstStyle/>
          <a:p>
            <a:pPr algn="l"/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כללי- תחומי עיסוק של מחלקת ישובים  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0" y="2608589"/>
            <a:ext cx="13004800" cy="307604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623166"/>
            <a:endParaRPr lang="he-IL" sz="256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711569" y="3093967"/>
            <a:ext cx="9748911" cy="55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קשר וליווי שוטף להנהלות הישובים (יורים, מנהלי ישובים, רכזי קהילה, מנהלות לשכה)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ליווי הדוק של היישוב על כל מגוון צרכיו (תכנית כוללנית, הנדסה, קהילה וחברה, תחומים מוניציפאליים, קורונה..) 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הידוק הקשר והפיקוח על הוועדים (הגשת דוחות, בקרת, תקציב)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One stop shop</a:t>
            </a: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 ליישובים בכל דבר ועניין (איש קשר אחד)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פיתוח מקצועי לבעלי תפקידים (פורומים מקצועיים לכל הפונקציות בישוב)</a:t>
            </a:r>
            <a:endParaRPr lang="he-IL" sz="2133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הנגשת</a:t>
            </a: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 שירותי מחלקות המועצה ופיתוח מענים לצרכים </a:t>
            </a:r>
            <a:r>
              <a:rPr lang="he-IL" sz="2133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ישוביים</a:t>
            </a:r>
            <a:endParaRPr lang="he-IL" sz="2133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אחריות על מפגשי מטה עם מטה ועל הקשר השוטף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קיום ועדות </a:t>
            </a:r>
            <a:r>
              <a:rPr lang="he-IL" sz="2133" b="0" dirty="0">
                <a:latin typeface="Arial" panose="020B0604020202020204" pitchFamily="34" charset="0"/>
                <a:cs typeface="Arial" panose="020B0604020202020204" pitchFamily="34" charset="0"/>
              </a:rPr>
              <a:t>קבלה אזוריות ע"פ חוק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ליווי ישובים להעמקה בתחומים שונים בהם אנו מפתחים מודלים  (תכנית אסטרטגית, מודל חינוך חברתי, צעירים, תכנית כוללנית, מיזמים שהמועצה מובילה ..)</a:t>
            </a:r>
            <a:endParaRPr lang="he-IL" sz="2133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0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2277" y="597877"/>
            <a:ext cx="10855569" cy="2496091"/>
          </a:xfrm>
        </p:spPr>
        <p:txBody>
          <a:bodyPr>
            <a:normAutofit/>
          </a:bodyPr>
          <a:lstStyle/>
          <a:p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מודל העבודה באשכולות – </a:t>
            </a:r>
            <a:r>
              <a:rPr lang="he-IL" sz="4267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רציונאל</a:t>
            </a:r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0" y="2133599"/>
            <a:ext cx="12871938" cy="445477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623166"/>
            <a:endParaRPr lang="he-IL" sz="256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-363416" y="2297724"/>
            <a:ext cx="13082954" cy="778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המועצה </a:t>
            </a: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פרושה </a:t>
            </a: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על שטח גאוגרפי גדול, יש ריחוק  של ישובים ממרכז המועצה וממרכזי השירותים </a:t>
            </a: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r" rtl="1">
              <a:lnSpc>
                <a:spcPct val="120000"/>
              </a:lnSpc>
              <a:spcBef>
                <a:spcPts val="600"/>
              </a:spcBef>
            </a:pPr>
            <a:r>
              <a:rPr lang="he-IL" b="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(</a:t>
            </a:r>
            <a:r>
              <a:rPr lang="he-IL" b="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הישובים המרוחקים מרגישים "מקופחים</a:t>
            </a:r>
            <a:r>
              <a:rPr lang="he-IL" b="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")</a:t>
            </a:r>
          </a:p>
          <a:p>
            <a:pPr marL="342900" indent="-342900" algn="r" rt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הצורך באיגום משאבים בין הישובים (משאבים אנושיים וכספיים לטובת קידום האזור בנושאים שונים ורבים יביא לשירותים רבים וטובים </a:t>
            </a: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יותר והתייעלות)</a:t>
            </a:r>
            <a:endParaRPr lang="en-US" sz="2000" b="0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קצב </a:t>
            </a: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הגידול של המועצה עומד על כ 250 משפחות בשנה , נכנסות לעמק משפחות חדשות </a:t>
            </a:r>
            <a:r>
              <a:rPr lang="he-IL" b="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עם הרבה </a:t>
            </a:r>
            <a:r>
              <a:rPr lang="he-IL" b="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חלומות ורצון </a:t>
            </a:r>
            <a:r>
              <a:rPr lang="he-IL" b="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להיות </a:t>
            </a:r>
            <a:r>
              <a:rPr lang="he-IL" b="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מעורבים ופעילים, </a:t>
            </a:r>
            <a:r>
              <a:rPr lang="he-IL" b="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ליזום ולקדם יוזמות.</a:t>
            </a:r>
            <a:r>
              <a:rPr lang="he-IL" b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(יש לתת להן מענה)</a:t>
            </a:r>
            <a:endParaRPr lang="en-US" sz="2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קיימת קירבה גאוגרפית ל 26 רשויות ומועצות שכנות  </a:t>
            </a: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מתבקש למסד </a:t>
            </a: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שיתופי פעולה לצורך ייעול במתן שירותים </a:t>
            </a: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,איגום משאבים ויחסי שכנות טובים.</a:t>
            </a: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קיימים היום עומסי תנועה בכבישים המרכזיים המקשים על התנועה וההגעה למוקדי השרות במועצה  .</a:t>
            </a: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הרצון והצורך שעולה מהשטח לשיתוף תושבים בעשייה ובשיח ברמה האזורית.(שיתוף ציבור בהחלטות ובכיווני העבודה)</a:t>
            </a: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קיים </a:t>
            </a: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צורך עולה בפיתוח ובמתן מענים לקשת הולכת וגדולה של צרכים וגילאים. ותיקים, נוער, צעירים, בעלי צרכים מיוחדים, בעלי עסקים, מובטלים... </a:t>
            </a: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יישובים זקוקים לעזרה בהובלת תהליכי עומק</a:t>
            </a: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יש חשיבות </a:t>
            </a: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גדולה בשיתופי פעולה בין ישובים סמוכים בזמן חרום. (יש לתרגל פעילות זו בשגרה, כדי להיות יעילים </a:t>
            </a: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בחרום)</a:t>
            </a:r>
            <a:endParaRPr lang="he-IL" sz="2000" b="0" dirty="0" smtClean="0"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he-IL" b="0" kern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יש חשיבות </a:t>
            </a:r>
            <a:r>
              <a:rPr lang="he-IL" b="0" kern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ביצירת עוגנים אזוריים. כך שבכל ישוב תעשה חשיבה על מענה אזורי ייחודי</a:t>
            </a:r>
            <a:r>
              <a:rPr lang="he-IL" b="0" kern="1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he-IL" b="0" dirty="0">
                <a:ea typeface="Times New Roman" panose="02020603050405020304" pitchFamily="18" charset="0"/>
                <a:cs typeface="Arial" panose="020B0604020202020204" pitchFamily="34" charset="0"/>
              </a:rPr>
              <a:t>(מאחר ולא ניתן שבכל יישוב ימצאו כל השירותים)</a:t>
            </a:r>
            <a:endParaRPr lang="he-IL" b="0" dirty="0"/>
          </a:p>
        </p:txBody>
      </p:sp>
    </p:spTree>
    <p:extLst>
      <p:ext uri="{BB962C8B-B14F-4D97-AF65-F5344CB8AC3E}">
        <p14:creationId xmlns:p14="http://schemas.microsoft.com/office/powerpoint/2010/main" val="602630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25109" y="1219201"/>
            <a:ext cx="7889629" cy="1874768"/>
          </a:xfrm>
        </p:spPr>
        <p:txBody>
          <a:bodyPr>
            <a:normAutofit/>
          </a:bodyPr>
          <a:lstStyle/>
          <a:p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האתגר שלנו בתהליך השינוי וההטמעה : 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0" y="2608589"/>
            <a:ext cx="13004800" cy="307604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623166"/>
            <a:endParaRPr lang="he-IL" sz="256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12985" y="3093967"/>
            <a:ext cx="10147495" cy="6000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שינוי מטבעו מביא אתו התנגדויות (למה צריך? למה עכשיו ?למה לשנות?..)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החלטנו על פיילוט בשני אשכולות כדי לעשות למידה ולהטמיע לכלל המועצה 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>
                <a:latin typeface="Arial" panose="020B0604020202020204" pitchFamily="34" charset="0"/>
                <a:cs typeface="Arial" panose="020B0604020202020204" pitchFamily="34" charset="0"/>
              </a:rPr>
              <a:t>כל אשכול פעל בדרך </a:t>
            </a: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שונה- </a:t>
            </a:r>
            <a:r>
              <a:rPr lang="he-IL" sz="2133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הרציונאל</a:t>
            </a: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 היה לתת למנהלות להוביל בהתאמה לצרכים ולדרך העבודה הנכונה לה  </a:t>
            </a:r>
            <a:r>
              <a:rPr lang="he-IL" sz="2133" b="0" dirty="0">
                <a:latin typeface="Arial" panose="020B0604020202020204" pitchFamily="34" charset="0"/>
                <a:cs typeface="Arial" panose="020B0604020202020204" pitchFamily="34" charset="0"/>
              </a:rPr>
              <a:t>(אשכול מזרחי- צוות היגוי , אשכול צפוני- צוותי משימה</a:t>
            </a: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תהליכים קהילתיים מטיבם, דורשים זמן הטמעה (שנה וחצי לא מספיקה כדי לבחון תהליך)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הקורונה בשנה האחרונה האטה מאוד את קצב העבודה  וחידדה דגשים וצרכים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יצרנו שפה חדשה במועצה שמדברת אשכולית – תהליך שדורש הסתגלות והפנמה למנהלים. 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133" b="0" dirty="0" smtClean="0">
                <a:latin typeface="Arial" panose="020B0604020202020204" pitchFamily="34" charset="0"/>
                <a:cs typeface="Arial" panose="020B0604020202020204" pitchFamily="34" charset="0"/>
              </a:rPr>
              <a:t>קיימת אמירה ברורה לגבי קריטריונים לתמיכה של החטיבה להתיישבות- הגוף היחיד שתומך במועצות בנושא חברה וקליטה .</a:t>
            </a: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133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133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 algn="r" defTabSz="623166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133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76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2277" y="597877"/>
            <a:ext cx="9988061" cy="2318317"/>
          </a:xfrm>
        </p:spPr>
        <p:txBody>
          <a:bodyPr>
            <a:normAutofit/>
          </a:bodyPr>
          <a:lstStyle/>
          <a:p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מטרות שהצבנו למול </a:t>
            </a:r>
            <a:r>
              <a:rPr lang="he-IL" sz="4267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השגים</a:t>
            </a:r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0" y="2133600"/>
            <a:ext cx="12449908" cy="351692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623166"/>
            <a:endParaRPr lang="he-IL" sz="2560">
              <a:solidFill>
                <a:srgbClr val="FFFFFF"/>
              </a:solidFill>
              <a:latin typeface="Helvetica Neue Medium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43364"/>
              </p:ext>
            </p:extLst>
          </p:nvPr>
        </p:nvGraphicFramePr>
        <p:xfrm>
          <a:off x="0" y="2133599"/>
          <a:ext cx="12274058" cy="79565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35363">
                  <a:extLst>
                    <a:ext uri="{9D8B030D-6E8A-4147-A177-3AD203B41FA5}">
                      <a16:colId xmlns:a16="http://schemas.microsoft.com/office/drawing/2014/main" val="2922858049"/>
                    </a:ext>
                  </a:extLst>
                </a:gridCol>
                <a:gridCol w="5447342">
                  <a:extLst>
                    <a:ext uri="{9D8B030D-6E8A-4147-A177-3AD203B41FA5}">
                      <a16:colId xmlns:a16="http://schemas.microsoft.com/office/drawing/2014/main" val="146144435"/>
                    </a:ext>
                  </a:extLst>
                </a:gridCol>
                <a:gridCol w="4091353">
                  <a:extLst>
                    <a:ext uri="{9D8B030D-6E8A-4147-A177-3AD203B41FA5}">
                      <a16:colId xmlns:a16="http://schemas.microsoft.com/office/drawing/2014/main" val="3849654704"/>
                    </a:ext>
                  </a:extLst>
                </a:gridCol>
              </a:tblGrid>
              <a:tr h="47397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היעד</a:t>
                      </a:r>
                      <a:endParaRPr lang="he-IL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אשכול צפוני</a:t>
                      </a:r>
                      <a:endParaRPr lang="he-IL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אשכול מזרחי </a:t>
                      </a:r>
                      <a:endParaRPr lang="he-IL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035876"/>
                  </a:ext>
                </a:extLst>
              </a:tr>
              <a:tr h="836432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בחירת מנהלות עם יכולות פיתוח קהילתי ,הובלת פרויקטים ויצירת שותפויות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דקלה יוחאי רוטמן- החלה עבודתה ביוני</a:t>
                      </a:r>
                      <a:r>
                        <a:rPr lang="he-IL" sz="1800" baseline="0" dirty="0" smtClean="0"/>
                        <a:t> 19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מיכל ניר ארבץ- החלה עבודתה במאי 19 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55833"/>
                  </a:ext>
                </a:extLst>
              </a:tr>
              <a:tr h="585502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מיתוג</a:t>
                      </a:r>
                      <a:r>
                        <a:rPr lang="he-IL" sz="1800" baseline="0" dirty="0" smtClean="0"/>
                        <a:t> האשכול תוך שמירה על מועצה אחת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תושבי האשכול מכירים את המונח ומשתמשים בו </a:t>
                      </a:r>
                    </a:p>
                    <a:p>
                      <a:pPr rtl="1"/>
                      <a:r>
                        <a:rPr lang="he-IL" sz="1800" dirty="0" smtClean="0"/>
                        <a:t>הקפדנו</a:t>
                      </a:r>
                      <a:r>
                        <a:rPr lang="he-IL" sz="1800" baseline="0" dirty="0" smtClean="0"/>
                        <a:t> על פרסום השירותים לכלל המועצה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תושבי האשכול מכירים את המונח ומשתמשים בו הקפדה על הזמנת</a:t>
                      </a:r>
                      <a:r>
                        <a:rPr lang="he-IL" sz="1800" baseline="0" dirty="0" smtClean="0"/>
                        <a:t> כלל המועצה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27683"/>
                  </a:ext>
                </a:extLst>
              </a:tr>
              <a:tr h="585502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הקמת צוותי היגוי של פעילים ומתנדבים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כ- 120 פעילים בשישה תחומים שונים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כ- 80 מתנדבים פעילים</a:t>
                      </a:r>
                      <a:r>
                        <a:rPr lang="he-IL" sz="1800" baseline="0" dirty="0" smtClean="0"/>
                        <a:t> 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74167"/>
                  </a:ext>
                </a:extLst>
              </a:tr>
              <a:tr h="585502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יצירת שותפויות עם יישובים שכנים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חיזוק</a:t>
                      </a:r>
                      <a:r>
                        <a:rPr lang="he-IL" sz="1800" baseline="0" dirty="0" smtClean="0"/>
                        <a:t> והובלת פרויקטים עם שכננו בישובים הערבים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שיתופי פעולה עם כפר תבור, גליל תחתון והישובים הערבים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6011"/>
                  </a:ext>
                </a:extLst>
              </a:tr>
              <a:tr h="836432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פתיחת וחיזוק שלוחות ושירותי</a:t>
                      </a:r>
                      <a:r>
                        <a:rPr lang="he-IL" sz="1800" baseline="0" dirty="0" smtClean="0"/>
                        <a:t> מועצה</a:t>
                      </a:r>
                      <a:r>
                        <a:rPr lang="he-IL" sz="1800" dirty="0" smtClean="0"/>
                        <a:t>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שלוחת גיל רך </a:t>
                      </a:r>
                      <a:r>
                        <a:rPr lang="he-IL" sz="1800" dirty="0" err="1" smtClean="0"/>
                        <a:t>אל"ג</a:t>
                      </a:r>
                      <a:r>
                        <a:rPr lang="he-IL" sz="1800" dirty="0" smtClean="0"/>
                        <a:t>, שלוחת לימודי קתדרה </a:t>
                      </a:r>
                      <a:r>
                        <a:rPr lang="he-IL" sz="1800" dirty="0" err="1" smtClean="0"/>
                        <a:t>בהרדוף</a:t>
                      </a:r>
                      <a:r>
                        <a:rPr lang="he-IL" sz="1800" dirty="0" smtClean="0"/>
                        <a:t>, מרכז לימודי ערבית </a:t>
                      </a:r>
                      <a:r>
                        <a:rPr lang="he-IL" sz="1800" dirty="0" err="1" smtClean="0"/>
                        <a:t>בסוועאד,שלוחה</a:t>
                      </a:r>
                      <a:r>
                        <a:rPr lang="he-IL" sz="1800" dirty="0" smtClean="0"/>
                        <a:t> לילדים עם צרכים מיוחדים חנתון , פרויקט אם לאם אזורי.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פינה חמה בגזית, מרכז חדשנות </a:t>
                      </a:r>
                      <a:r>
                        <a:rPr lang="he-IL" sz="1800" dirty="0" err="1" smtClean="0"/>
                        <a:t>בדברת,שלוחה</a:t>
                      </a:r>
                      <a:r>
                        <a:rPr lang="he-IL" sz="1800" dirty="0" smtClean="0"/>
                        <a:t> טיפולית בדברת, בית אומנויות באחוזת ברק, אם לאם אזורי.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75064"/>
                  </a:ext>
                </a:extLst>
              </a:tr>
              <a:tr h="836432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קידום נושאים ושירותים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קווי תחבורה, תשתיות אינטרנט, קב יזמים ועסקים,</a:t>
                      </a:r>
                      <a:r>
                        <a:rPr lang="he-IL" sz="1800" baseline="0" dirty="0" smtClean="0"/>
                        <a:t> פורום ותיקים אזורי </a:t>
                      </a:r>
                      <a:r>
                        <a:rPr lang="he-IL" sz="1800" dirty="0" smtClean="0"/>
                        <a:t> , תיירות ,</a:t>
                      </a:r>
                      <a:r>
                        <a:rPr lang="he-IL" sz="1800" baseline="0" dirty="0" smtClean="0"/>
                        <a:t> שביל יוממות .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ניידת אשכולית, פסטיבל צבעי יסוד, תיירות קהילות מאמצות את נחל תבור, סיוע בהובלת מאבקי</a:t>
                      </a:r>
                      <a:r>
                        <a:rPr lang="he-IL" sz="1800" baseline="0" dirty="0" smtClean="0"/>
                        <a:t> סביבה </a:t>
                      </a:r>
                      <a:r>
                        <a:rPr lang="he-IL" sz="1800" dirty="0" smtClean="0"/>
                        <a:t> 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930391"/>
                  </a:ext>
                </a:extLst>
              </a:tr>
              <a:tr h="81592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הגברת העברת הידע והמידע לצריכת  </a:t>
                      </a:r>
                      <a:r>
                        <a:rPr lang="he-IL" sz="1800" dirty="0" err="1" smtClean="0"/>
                        <a:t>השרותים</a:t>
                      </a:r>
                      <a:r>
                        <a:rPr lang="he-IL" sz="1800" baseline="0" dirty="0" smtClean="0"/>
                        <a:t>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קב </a:t>
                      </a:r>
                      <a:r>
                        <a:rPr lang="he-IL" sz="1800" dirty="0" err="1" smtClean="0"/>
                        <a:t>וואטס</a:t>
                      </a:r>
                      <a:r>
                        <a:rPr lang="he-IL" sz="1800" dirty="0" smtClean="0"/>
                        <a:t> אפ למובילים, דפי</a:t>
                      </a:r>
                      <a:r>
                        <a:rPr lang="he-IL" sz="1800" baseline="0" dirty="0" smtClean="0"/>
                        <a:t> מידע ,פרסום ומיתוג בפייס </a:t>
                      </a:r>
                      <a:r>
                        <a:rPr lang="he-IL" sz="1800" baseline="0" dirty="0" err="1" smtClean="0"/>
                        <a:t>ובאינסטגרם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3814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קב </a:t>
                      </a:r>
                      <a:r>
                        <a:rPr lang="he-IL" sz="1800" dirty="0" err="1" smtClean="0"/>
                        <a:t>וואטס</a:t>
                      </a:r>
                      <a:r>
                        <a:rPr lang="he-IL" sz="1800" dirty="0" smtClean="0"/>
                        <a:t> אפ למובילים, דפי</a:t>
                      </a:r>
                      <a:r>
                        <a:rPr lang="he-IL" sz="1800" baseline="0" dirty="0" smtClean="0"/>
                        <a:t> מידע ,פרסום ומיתוג בפייס </a:t>
                      </a:r>
                      <a:r>
                        <a:rPr lang="he-IL" sz="1800" baseline="0" dirty="0" err="1" smtClean="0"/>
                        <a:t>ובאינסטגרם</a:t>
                      </a:r>
                      <a:endParaRPr lang="he-IL" sz="1800" dirty="0" smtClean="0"/>
                    </a:p>
                    <a:p>
                      <a:pPr rtl="1"/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3035"/>
                  </a:ext>
                </a:extLst>
              </a:tr>
              <a:tr h="612994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חיזוק הקשר עם ההנהלות ובעלי התפקידים</a:t>
                      </a:r>
                      <a:r>
                        <a:rPr lang="he-IL" sz="1800" baseline="0" dirty="0" smtClean="0"/>
                        <a:t>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יותר הגעה לשטח ,זמינות בשוטף , יותר מפגשים עם בעלי תפקידים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3814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נוכחות פעילה , יותר מפגשים עם בעלי תפקידים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69493"/>
                  </a:ext>
                </a:extLst>
              </a:tr>
              <a:tr h="585502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כתובת לתושבים לקידום יוזמות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כ- 40 פניות פרטניות 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כ- 15 פניות פרטניות 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582472"/>
                  </a:ext>
                </a:extLst>
              </a:tr>
              <a:tr h="3060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74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934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2278" y="1430215"/>
            <a:ext cx="10163907" cy="902677"/>
          </a:xfrm>
        </p:spPr>
        <p:txBody>
          <a:bodyPr>
            <a:normAutofit/>
          </a:bodyPr>
          <a:lstStyle/>
          <a:p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תוצאות הסקר- אשכול צפוני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91831" y="2179090"/>
            <a:ext cx="13004800" cy="307604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623166"/>
            <a:endParaRPr lang="he-IL" sz="256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0214" y="2197085"/>
            <a:ext cx="10714893" cy="89665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r" rtl="1"/>
            <a:r>
              <a:rPr lang="he-IL" dirty="0" smtClean="0"/>
              <a:t>1. עד </a:t>
            </a:r>
            <a:r>
              <a:rPr lang="he-IL" dirty="0"/>
              <a:t>כמה אתה חש כי </a:t>
            </a:r>
            <a:r>
              <a:rPr lang="he-IL" dirty="0" smtClean="0"/>
              <a:t>קבוצות ההיגוי הינן </a:t>
            </a:r>
            <a:r>
              <a:rPr lang="he-IL" dirty="0"/>
              <a:t>מנגנון יעיל לקידום הנושאים עליהם אמונה הקבוצה ?</a:t>
            </a:r>
            <a:endParaRPr lang="en-US" dirty="0"/>
          </a:p>
          <a:p>
            <a:pPr algn="r" rtl="1"/>
            <a:r>
              <a:rPr lang="he-IL" b="0" dirty="0"/>
              <a:t>73.4% ענו במידה רבה( 4-5)</a:t>
            </a:r>
            <a:endParaRPr lang="en-US" b="0" dirty="0"/>
          </a:p>
          <a:p>
            <a:pPr algn="r" rtl="1"/>
            <a:r>
              <a:rPr lang="he-IL" b="0" dirty="0"/>
              <a:t>16.3% ענו במידה בינונית (3)</a:t>
            </a:r>
            <a:endParaRPr lang="en-US" b="0" dirty="0"/>
          </a:p>
          <a:p>
            <a:pPr algn="r" rtl="1"/>
            <a:r>
              <a:rPr kumimoji="0" lang="he-IL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10.2%</a:t>
            </a:r>
            <a:r>
              <a:rPr kumimoji="0" lang="he-IL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  <a:r>
              <a:rPr lang="he-IL" b="0" dirty="0"/>
              <a:t>ענו במידה נמוכה (1-2</a:t>
            </a:r>
            <a:r>
              <a:rPr lang="he-IL" b="0" dirty="0" smtClean="0"/>
              <a:t>)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2.הנגשת מחלקות המועצה ופיתוח מענים חדשים</a:t>
            </a:r>
          </a:p>
          <a:p>
            <a:pPr algn="r" rtl="1"/>
            <a:r>
              <a:rPr lang="he-IL" dirty="0" smtClean="0"/>
              <a:t> </a:t>
            </a:r>
            <a:r>
              <a:rPr lang="he-IL" b="0" dirty="0"/>
              <a:t>62.5% ענו במידה רבה (4-5)</a:t>
            </a:r>
            <a:endParaRPr lang="en-US" b="0" dirty="0"/>
          </a:p>
          <a:p>
            <a:pPr algn="r" rtl="1"/>
            <a:r>
              <a:rPr lang="he-IL" b="0" dirty="0"/>
              <a:t>22.9% ענו במידה בינונית(3)</a:t>
            </a:r>
            <a:endParaRPr lang="en-US" b="0" dirty="0"/>
          </a:p>
          <a:p>
            <a:pPr algn="r" rtl="1"/>
            <a:r>
              <a:rPr lang="he-IL" b="0" dirty="0"/>
              <a:t>14.6% ענו במידה מועטה (1-2</a:t>
            </a:r>
            <a:r>
              <a:rPr lang="he-IL" b="0" dirty="0" smtClean="0"/>
              <a:t>)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3. </a:t>
            </a:r>
            <a:r>
              <a:rPr lang="he-IL" dirty="0"/>
              <a:t>באיזה מידה </a:t>
            </a:r>
            <a:r>
              <a:rPr lang="he-IL" dirty="0" smtClean="0"/>
              <a:t>הכתובת של מנהלת האשכול </a:t>
            </a:r>
            <a:r>
              <a:rPr lang="he-IL" dirty="0"/>
              <a:t>הייתה נוכחת ומשמעותית.</a:t>
            </a:r>
            <a:endParaRPr lang="en-US" dirty="0"/>
          </a:p>
          <a:p>
            <a:pPr algn="r" rtl="1"/>
            <a:r>
              <a:rPr lang="he-IL" b="0" dirty="0"/>
              <a:t>69.4% ענו במידה מרובה(4-5)</a:t>
            </a:r>
            <a:endParaRPr lang="en-US" b="0" dirty="0"/>
          </a:p>
          <a:p>
            <a:pPr algn="r" rtl="1"/>
            <a:r>
              <a:rPr lang="he-IL" b="0" dirty="0"/>
              <a:t>14.3% ענו במידה בינונית (3)</a:t>
            </a:r>
            <a:endParaRPr lang="en-US" b="0" dirty="0"/>
          </a:p>
          <a:p>
            <a:pPr algn="r" rtl="1"/>
            <a:r>
              <a:rPr lang="he-IL" b="0" dirty="0"/>
              <a:t>16.3% ענו במידה נמוכה (1-2</a:t>
            </a:r>
            <a:r>
              <a:rPr lang="he-IL" b="0" dirty="0" smtClean="0"/>
              <a:t>)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4. </a:t>
            </a:r>
            <a:r>
              <a:rPr lang="he-IL" dirty="0"/>
              <a:t>באופן כללי, באיזה מידה </a:t>
            </a:r>
            <a:r>
              <a:rPr lang="he-IL" dirty="0" err="1"/>
              <a:t>הינך</a:t>
            </a:r>
            <a:r>
              <a:rPr lang="he-IL" dirty="0"/>
              <a:t> שבע רצון מפעילות האשכול?</a:t>
            </a:r>
            <a:endParaRPr lang="en-US" dirty="0"/>
          </a:p>
          <a:p>
            <a:pPr algn="r" rtl="1"/>
            <a:r>
              <a:rPr lang="he-IL" b="0" dirty="0"/>
              <a:t>66.7% ענו במידה מרובה (4-5)</a:t>
            </a:r>
            <a:endParaRPr lang="en-US" b="0" dirty="0"/>
          </a:p>
          <a:p>
            <a:pPr algn="r" rtl="1"/>
            <a:r>
              <a:rPr lang="he-IL" b="0" dirty="0"/>
              <a:t>14.6% ענו במידה בינונית (3)</a:t>
            </a:r>
            <a:endParaRPr lang="en-US" b="0" dirty="0"/>
          </a:p>
          <a:p>
            <a:pPr algn="r"/>
            <a:r>
              <a:rPr lang="he-IL" b="0" dirty="0"/>
              <a:t>18.7% ענו במידה מועטה (1-2)</a:t>
            </a:r>
            <a:endParaRPr lang="en-US" b="0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marL="0" marR="0" indent="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5026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2278" y="1430215"/>
            <a:ext cx="10163907" cy="902677"/>
          </a:xfrm>
        </p:spPr>
        <p:txBody>
          <a:bodyPr>
            <a:normAutofit/>
          </a:bodyPr>
          <a:lstStyle/>
          <a:p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תוצאות הסקר- אשכול מזרחי 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91831" y="2179090"/>
            <a:ext cx="13004800" cy="307604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623166"/>
            <a:endParaRPr lang="he-IL" sz="256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278" y="2227052"/>
            <a:ext cx="10386645" cy="9028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r" rtl="1"/>
            <a:r>
              <a:rPr lang="he-IL" dirty="0" smtClean="0"/>
              <a:t>1</a:t>
            </a:r>
            <a:r>
              <a:rPr lang="he-IL" sz="2000" dirty="0" smtClean="0"/>
              <a:t>. </a:t>
            </a:r>
            <a:r>
              <a:rPr lang="he-IL" sz="2000" dirty="0"/>
              <a:t>באופן כללי באיזו מידה הנך </a:t>
            </a:r>
            <a:r>
              <a:rPr lang="he-IL" sz="2000" dirty="0" smtClean="0"/>
              <a:t>שבע/ת </a:t>
            </a:r>
            <a:r>
              <a:rPr lang="he-IL" sz="2000" dirty="0"/>
              <a:t>רצון מפעילות האשכול?</a:t>
            </a:r>
            <a:endParaRPr lang="en-US" sz="2000" dirty="0"/>
          </a:p>
          <a:p>
            <a:pPr lvl="0" algn="r" rtl="1"/>
            <a:r>
              <a:rPr lang="he-IL" sz="2000" b="0" dirty="0"/>
              <a:t>72.5% ענו במידה רבה(4-5)</a:t>
            </a:r>
            <a:endParaRPr lang="en-US" sz="2000" b="0" dirty="0"/>
          </a:p>
          <a:p>
            <a:pPr lvl="0" algn="r" rtl="1"/>
            <a:r>
              <a:rPr lang="he-IL" sz="2000" b="0" dirty="0"/>
              <a:t>20% ענו במידה </a:t>
            </a:r>
            <a:r>
              <a:rPr lang="he-IL" sz="2000" b="0" dirty="0" smtClean="0"/>
              <a:t>בינונית </a:t>
            </a:r>
            <a:r>
              <a:rPr lang="he-IL" sz="2000" b="0" dirty="0"/>
              <a:t>(3)</a:t>
            </a:r>
            <a:endParaRPr lang="en-US" sz="2000" b="0" dirty="0"/>
          </a:p>
          <a:p>
            <a:pPr lvl="0" algn="r" rtl="1"/>
            <a:r>
              <a:rPr lang="he-IL" sz="2000" b="0" dirty="0"/>
              <a:t>7.5% ענו במידה מועטה (1-2</a:t>
            </a:r>
            <a:r>
              <a:rPr lang="he-IL" sz="2000" b="0" dirty="0" smtClean="0"/>
              <a:t>)</a:t>
            </a:r>
            <a:endParaRPr lang="he-IL" sz="2000" b="0" dirty="0"/>
          </a:p>
          <a:p>
            <a:pPr lvl="0" algn="r" rtl="1"/>
            <a:r>
              <a:rPr lang="he-IL" sz="2000" dirty="0"/>
              <a:t> </a:t>
            </a:r>
            <a:endParaRPr lang="he-IL" sz="2000" dirty="0" smtClean="0"/>
          </a:p>
          <a:p>
            <a:pPr algn="r" rtl="1"/>
            <a:r>
              <a:rPr lang="he-IL" sz="2000" dirty="0" smtClean="0"/>
              <a:t>2.</a:t>
            </a:r>
            <a:r>
              <a:rPr lang="he-IL" sz="2000" dirty="0"/>
              <a:t> באיזו מידה </a:t>
            </a:r>
            <a:r>
              <a:rPr lang="he-IL" sz="2000" dirty="0" smtClean="0"/>
              <a:t>הכתובת של מנהלת האשכול  </a:t>
            </a:r>
            <a:r>
              <a:rPr lang="he-IL" sz="2000" dirty="0"/>
              <a:t>הייתה נוכחת ומשמעותית עבורך</a:t>
            </a:r>
            <a:r>
              <a:rPr lang="en-US" sz="2000" dirty="0"/>
              <a:t>?</a:t>
            </a:r>
          </a:p>
          <a:p>
            <a:pPr lvl="0" algn="r" rtl="1"/>
            <a:r>
              <a:rPr lang="he-IL" sz="2000" b="0" dirty="0"/>
              <a:t>77.5% ענו במידה רבה(4-5)</a:t>
            </a:r>
            <a:endParaRPr lang="en-US" sz="2000" b="0" dirty="0"/>
          </a:p>
          <a:p>
            <a:pPr lvl="0" algn="r" rtl="1"/>
            <a:r>
              <a:rPr lang="he-IL" sz="2000" b="0" dirty="0"/>
              <a:t>10% ענו במידה </a:t>
            </a:r>
            <a:r>
              <a:rPr lang="he-IL" sz="2000" b="0" dirty="0" smtClean="0"/>
              <a:t>בינונית </a:t>
            </a:r>
            <a:r>
              <a:rPr lang="he-IL" sz="2000" b="0" dirty="0"/>
              <a:t>(3)</a:t>
            </a:r>
            <a:endParaRPr lang="en-US" sz="2000" b="0" dirty="0"/>
          </a:p>
          <a:p>
            <a:pPr lvl="0" algn="r" rtl="1"/>
            <a:r>
              <a:rPr lang="he-IL" sz="2000" b="0" dirty="0"/>
              <a:t>12.5% ענו במידה מועטה (1-2)</a:t>
            </a:r>
            <a:endParaRPr lang="en-US" sz="2000" b="0" dirty="0"/>
          </a:p>
          <a:p>
            <a:pPr algn="r" rtl="1"/>
            <a:endParaRPr lang="he-IL" sz="2000" dirty="0"/>
          </a:p>
          <a:p>
            <a:pPr algn="r" rtl="1"/>
            <a:r>
              <a:rPr lang="he-IL" sz="2000" dirty="0" smtClean="0"/>
              <a:t>3. עד כמה הפעולות שנעשו מנגישות את שירותי המועצה לאזור? </a:t>
            </a:r>
          </a:p>
          <a:p>
            <a:pPr lvl="0" algn="r" rtl="1"/>
            <a:r>
              <a:rPr lang="he-IL" sz="2000" b="0" dirty="0" smtClean="0"/>
              <a:t>67.5</a:t>
            </a:r>
            <a:r>
              <a:rPr lang="he-IL" sz="2000" b="0" dirty="0"/>
              <a:t>% ענו במידה רבה(4-5)</a:t>
            </a:r>
            <a:endParaRPr lang="en-US" sz="2000" b="0" dirty="0"/>
          </a:p>
          <a:p>
            <a:pPr lvl="0" algn="r" rtl="1"/>
            <a:r>
              <a:rPr lang="he-IL" sz="2000" b="0" dirty="0"/>
              <a:t>27.5% ענו במידה </a:t>
            </a:r>
            <a:r>
              <a:rPr lang="he-IL" sz="2000" b="0" dirty="0" smtClean="0"/>
              <a:t>בינונית </a:t>
            </a:r>
            <a:r>
              <a:rPr lang="he-IL" sz="2000" b="0" dirty="0"/>
              <a:t>(3)</a:t>
            </a:r>
            <a:endParaRPr lang="en-US" sz="2000" b="0" dirty="0"/>
          </a:p>
          <a:p>
            <a:pPr lvl="0" algn="r" rtl="1"/>
            <a:r>
              <a:rPr lang="he-IL" sz="2000" b="0" dirty="0"/>
              <a:t>5% ענו במידה מועטה (1-2)</a:t>
            </a:r>
            <a:endParaRPr lang="en-US" sz="2000" b="0" dirty="0"/>
          </a:p>
          <a:p>
            <a:pPr algn="r" rtl="1"/>
            <a:endParaRPr lang="he-IL" sz="2000" dirty="0"/>
          </a:p>
          <a:p>
            <a:pPr algn="r" rtl="1"/>
            <a:r>
              <a:rPr lang="he-IL" sz="2000" dirty="0" smtClean="0"/>
              <a:t>4. </a:t>
            </a:r>
            <a:r>
              <a:rPr lang="he-IL" sz="2000" dirty="0"/>
              <a:t>באיזו מידה, לדעתך, פעולות אלו נותנות מענה לצרכי התושבים באשכול</a:t>
            </a:r>
            <a:r>
              <a:rPr lang="en-US" sz="2000" dirty="0"/>
              <a:t>?</a:t>
            </a:r>
          </a:p>
          <a:p>
            <a:pPr lvl="0" algn="r" rtl="1"/>
            <a:r>
              <a:rPr lang="he-IL" sz="2000" b="0" dirty="0"/>
              <a:t>77.5% ענו במידה רבה(4-5)</a:t>
            </a:r>
            <a:endParaRPr lang="en-US" sz="2000" b="0" dirty="0"/>
          </a:p>
          <a:p>
            <a:pPr lvl="0" algn="r" rtl="1"/>
            <a:r>
              <a:rPr lang="he-IL" sz="2000" b="0" dirty="0"/>
              <a:t>20% ענו במידה </a:t>
            </a:r>
            <a:r>
              <a:rPr lang="he-IL" sz="2000" b="0" dirty="0" smtClean="0"/>
              <a:t>בינונית </a:t>
            </a:r>
            <a:r>
              <a:rPr lang="he-IL" sz="2000" b="0" dirty="0"/>
              <a:t>(3)</a:t>
            </a:r>
            <a:endParaRPr lang="en-US" sz="2000" b="0" dirty="0"/>
          </a:p>
          <a:p>
            <a:pPr lvl="0" algn="r" rtl="1"/>
            <a:r>
              <a:rPr lang="he-IL" sz="2000" b="0" dirty="0"/>
              <a:t>2.5% ענו במידה מועטה (1-2</a:t>
            </a:r>
            <a:r>
              <a:rPr lang="he-IL" sz="2000" dirty="0"/>
              <a:t>)</a:t>
            </a:r>
            <a:endParaRPr lang="en-US" sz="2000" dirty="0"/>
          </a:p>
          <a:p>
            <a:pPr algn="r" rtl="1"/>
            <a:endParaRPr lang="he-IL" sz="2000" dirty="0" smtClean="0"/>
          </a:p>
          <a:p>
            <a:pPr algn="r" rtl="1"/>
            <a:r>
              <a:rPr lang="he-IL" sz="2000" dirty="0" smtClean="0"/>
              <a:t>5.</a:t>
            </a:r>
            <a:r>
              <a:rPr lang="he-IL" sz="2000" dirty="0"/>
              <a:t> באיזו מידה לדעתך קיימת עליה בפעילות משותפת ואיגום משאבים</a:t>
            </a:r>
            <a:r>
              <a:rPr lang="en-US" sz="2000" dirty="0"/>
              <a:t>?</a:t>
            </a:r>
          </a:p>
          <a:p>
            <a:pPr lvl="0" algn="r" rtl="1"/>
            <a:r>
              <a:rPr lang="he-IL" sz="2000" b="0" dirty="0"/>
              <a:t>58% ענו במידה רבה(4-5)</a:t>
            </a:r>
            <a:endParaRPr lang="en-US" sz="2000" b="0" dirty="0"/>
          </a:p>
          <a:p>
            <a:pPr lvl="0" algn="r" rtl="1"/>
            <a:r>
              <a:rPr lang="he-IL" sz="2000" b="0" dirty="0"/>
              <a:t>25% ענו במידה </a:t>
            </a:r>
            <a:r>
              <a:rPr lang="he-IL" sz="2000" b="0" dirty="0" smtClean="0"/>
              <a:t>בינונית </a:t>
            </a:r>
            <a:r>
              <a:rPr lang="he-IL" sz="2000" b="0" dirty="0"/>
              <a:t>(3)</a:t>
            </a:r>
            <a:endParaRPr lang="en-US" sz="2000" b="0" dirty="0"/>
          </a:p>
          <a:p>
            <a:pPr lvl="0" algn="r" rtl="1"/>
            <a:r>
              <a:rPr lang="he-IL" sz="2000" b="0" dirty="0"/>
              <a:t>15% ענו במידה מועטה (1-2)</a:t>
            </a:r>
            <a:endParaRPr lang="en-US" sz="2000" b="0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marL="0" marR="0" indent="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22163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0800000" flipV="1">
            <a:off x="1512278" y="3093968"/>
            <a:ext cx="9788768" cy="4526032"/>
          </a:xfrm>
        </p:spPr>
        <p:txBody>
          <a:bodyPr>
            <a:normAutofit/>
          </a:bodyPr>
          <a:lstStyle/>
          <a:p>
            <a:r>
              <a:rPr lang="he-IL" sz="42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מה הלאה?  </a:t>
            </a:r>
            <a:endParaRPr lang="he-IL" sz="42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CDDB33-317B-4BE9-A49F-3364B252010F}"/>
              </a:ext>
            </a:extLst>
          </p:cNvPr>
          <p:cNvSpPr/>
          <p:nvPr/>
        </p:nvSpPr>
        <p:spPr>
          <a:xfrm rot="10800000">
            <a:off x="-117231" y="2596865"/>
            <a:ext cx="12625754" cy="1506211"/>
          </a:xfrm>
          <a:prstGeom prst="rect">
            <a:avLst/>
          </a:prstGeom>
          <a:solidFill>
            <a:srgbClr val="B4E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623166"/>
            <a:endParaRPr lang="he-IL" sz="256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3139" y="5966187"/>
            <a:ext cx="762000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לאור :</a:t>
            </a:r>
            <a:endParaRPr kumimoji="0" lang="en-US" sz="2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dirty="0" smtClean="0"/>
              <a:t>תובנות של שנה וחצי פעילות בשטח</a:t>
            </a:r>
            <a:endParaRPr kumimoji="0" lang="he-IL" sz="2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dirty="0" smtClean="0"/>
              <a:t>ממצאי הסקר </a:t>
            </a: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dirty="0" smtClean="0"/>
              <a:t>שיחות עם בעלי תפקידים בישובים</a:t>
            </a: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dirty="0" smtClean="0"/>
              <a:t>תקופת הקורונה שחידדה את הצורך </a:t>
            </a:r>
          </a:p>
          <a:p>
            <a:pPr marL="342900" marR="0" indent="-342900" algn="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ישיבות</a:t>
            </a:r>
            <a:r>
              <a:rPr kumimoji="0" lang="he-IL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פנימיות של חשיבה על דרך עבודה של מחלקות שונות שמתפנות </a:t>
            </a:r>
            <a:endParaRPr kumimoji="0" lang="he-IL" sz="2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6133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105507"/>
            <a:ext cx="10782300" cy="1205448"/>
          </a:xfrm>
        </p:spPr>
        <p:txBody>
          <a:bodyPr>
            <a:normAutofit fontScale="90000"/>
          </a:bodyPr>
          <a:lstStyle/>
          <a:p>
            <a:r>
              <a:rPr lang="he-I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מבנה מיטבי של המחלקה</a:t>
            </a:r>
            <a:endParaRPr lang="he-IL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580049351"/>
              </p:ext>
            </p:extLst>
          </p:nvPr>
        </p:nvGraphicFramePr>
        <p:xfrm>
          <a:off x="952500" y="1238195"/>
          <a:ext cx="11239500" cy="713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3385" y="8413460"/>
            <a:ext cx="359898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000" b="0" dirty="0" smtClean="0"/>
              <a:t>משרה שנחסכת :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000" b="0" dirty="0" smtClean="0"/>
              <a:t>קליטה 50%,נשים 20% 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000" b="0" dirty="0" smtClean="0"/>
              <a:t>כפר גדעון- 30%</a:t>
            </a:r>
            <a:endParaRPr kumimoji="0" lang="he-I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5" name="תמונה 4" descr="לוגו מועצה אזורית עמק יזרעאל" title="לוגו מועצה אזורית עמק יזרעאל">
            <a:extLst>
              <a:ext uri="{FF2B5EF4-FFF2-40B4-BE49-F238E27FC236}">
                <a16:creationId xmlns:a16="http://schemas.microsoft.com/office/drawing/2014/main" id="{19F93786-C1C8-477B-93CC-95DA11403CF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7" y="143434"/>
            <a:ext cx="725170" cy="999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78286" y="4992659"/>
            <a:ext cx="367639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dirty="0" smtClean="0"/>
              <a:t>ניהול של </a:t>
            </a:r>
            <a:r>
              <a:rPr lang="he-IL" b="0" dirty="0" smtClean="0"/>
              <a:t>כ 10 יישובים לכל מנהלת </a:t>
            </a:r>
            <a:endParaRPr kumimoji="0" lang="he-I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812" y="8433197"/>
            <a:ext cx="284487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משרה ממומנת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000" b="0" dirty="0" smtClean="0"/>
              <a:t>חלקית</a:t>
            </a:r>
            <a:r>
              <a:rPr kumimoji="0" lang="he-IL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ע"י החטיבה להתיישבות </a:t>
            </a:r>
            <a:endParaRPr kumimoji="0" lang="he-I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7" name="חץ למטה 6"/>
          <p:cNvSpPr/>
          <p:nvPr/>
        </p:nvSpPr>
        <p:spPr>
          <a:xfrm>
            <a:off x="6172047" y="7924256"/>
            <a:ext cx="545275" cy="48920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חץ למטה 13"/>
          <p:cNvSpPr/>
          <p:nvPr/>
        </p:nvSpPr>
        <p:spPr>
          <a:xfrm>
            <a:off x="2517455" y="7924256"/>
            <a:ext cx="545275" cy="48920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חץ למטה 9"/>
          <p:cNvSpPr/>
          <p:nvPr/>
        </p:nvSpPr>
        <p:spPr>
          <a:xfrm>
            <a:off x="10673481" y="7976544"/>
            <a:ext cx="545275" cy="48920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1043" y="8433197"/>
            <a:ext cx="284487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משרה ממומנת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000" b="0" dirty="0" smtClean="0"/>
              <a:t>חלקית (צעירים)</a:t>
            </a:r>
            <a:r>
              <a:rPr kumimoji="0" lang="he-IL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ע"י משרד נגב גליל </a:t>
            </a:r>
            <a:endParaRPr kumimoji="0" lang="he-I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8098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1586</Words>
  <Application>Microsoft Office PowerPoint</Application>
  <PresentationFormat>מותאם אישית</PresentationFormat>
  <Paragraphs>251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5" baseType="lpstr">
      <vt:lpstr>Arial</vt:lpstr>
      <vt:lpstr>Calibri</vt:lpstr>
      <vt:lpstr>David</vt:lpstr>
      <vt:lpstr>Helvetica Light</vt:lpstr>
      <vt:lpstr>Helvetica Neue</vt:lpstr>
      <vt:lpstr>Helvetica Neue Light</vt:lpstr>
      <vt:lpstr>Helvetica Neue Medium</vt:lpstr>
      <vt:lpstr>Helvetica Neue Thin</vt:lpstr>
      <vt:lpstr>Symbol</vt:lpstr>
      <vt:lpstr>Times New Roman</vt:lpstr>
      <vt:lpstr>White</vt:lpstr>
      <vt:lpstr>1_White</vt:lpstr>
      <vt:lpstr>מחלקת יישובים ותפיסת האשכולות  החוליה החשובה ביותר בשלטון הדו רובדי   </vt:lpstr>
      <vt:lpstr>כללי- תחומי עיסוק של מחלקת ישובים  </vt:lpstr>
      <vt:lpstr>מודל העבודה באשכולות – רציונאל </vt:lpstr>
      <vt:lpstr>האתגר שלנו בתהליך השינוי וההטמעה : </vt:lpstr>
      <vt:lpstr>מטרות שהצבנו למול השגים </vt:lpstr>
      <vt:lpstr>תוצאות הסקר- אשכול צפוני</vt:lpstr>
      <vt:lpstr>תוצאות הסקר- אשכול מזרחי </vt:lpstr>
      <vt:lpstr>מה הלאה?  </vt:lpstr>
      <vt:lpstr> מבנה מיטבי של המחלקה</vt:lpstr>
      <vt:lpstr>חלוקת ישובים לאשכולות</vt:lpstr>
      <vt:lpstr>מטרות המחלקה  לשנת 21/22</vt:lpstr>
      <vt:lpstr>תקציב האשכולות </vt:lpstr>
      <vt:lpstr>מחלקות יישובים במועצות דומות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לילך כהני</dc:creator>
  <cp:lastModifiedBy>דליה אייל</cp:lastModifiedBy>
  <cp:revision>338</cp:revision>
  <cp:lastPrinted>2021-01-20T07:56:34Z</cp:lastPrinted>
  <dcterms:modified xsi:type="dcterms:W3CDTF">2021-02-14T09:38:14Z</dcterms:modified>
</cp:coreProperties>
</file>