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"/>
  </p:notesMasterIdLst>
  <p:sldIdLst>
    <p:sldId id="257" r:id="rId2"/>
    <p:sldId id="260" r:id="rId3"/>
  </p:sldIdLst>
  <p:sldSz cx="12192000" cy="6858000"/>
  <p:notesSz cx="6794500" cy="99314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49688" y="0"/>
            <a:ext cx="2944812" cy="4984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44812" cy="4984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EE61E9A-9C25-416F-9B65-C9C65E3CF31F}" type="datetimeFigureOut">
              <a:rPr lang="he-IL" smtClean="0"/>
              <a:t>ב'/תמוז/תש"פ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49688" y="9432925"/>
            <a:ext cx="2944812" cy="4984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32925"/>
            <a:ext cx="2944812" cy="4984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AE66A31-8421-4557-9082-A70745ADFBF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2643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78251-8D5E-4CCF-B94F-002EEB23B511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078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F060-6FEE-4F41-BD3B-0AD54055325B}" type="datetimeFigureOut">
              <a:rPr lang="he-IL" smtClean="0"/>
              <a:t>ב'/תמוז/תש"פ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41ABE-B0DA-4EDC-A437-82BB8577AC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0626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F060-6FEE-4F41-BD3B-0AD54055325B}" type="datetimeFigureOut">
              <a:rPr lang="he-IL" smtClean="0"/>
              <a:t>ב'/תמוז/תש"פ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41ABE-B0DA-4EDC-A437-82BB8577AC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960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F060-6FEE-4F41-BD3B-0AD54055325B}" type="datetimeFigureOut">
              <a:rPr lang="he-IL" smtClean="0"/>
              <a:t>ב'/תמוז/תש"פ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41ABE-B0DA-4EDC-A437-82BB8577AC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081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F060-6FEE-4F41-BD3B-0AD54055325B}" type="datetimeFigureOut">
              <a:rPr lang="he-IL" smtClean="0"/>
              <a:t>ב'/תמוז/תש"פ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41ABE-B0DA-4EDC-A437-82BB8577AC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94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F060-6FEE-4F41-BD3B-0AD54055325B}" type="datetimeFigureOut">
              <a:rPr lang="he-IL" smtClean="0"/>
              <a:t>ב'/תמוז/תש"פ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41ABE-B0DA-4EDC-A437-82BB8577AC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8971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F060-6FEE-4F41-BD3B-0AD54055325B}" type="datetimeFigureOut">
              <a:rPr lang="he-IL" smtClean="0"/>
              <a:t>ב'/תמוז/תש"פ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41ABE-B0DA-4EDC-A437-82BB8577AC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772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F060-6FEE-4F41-BD3B-0AD54055325B}" type="datetimeFigureOut">
              <a:rPr lang="he-IL" smtClean="0"/>
              <a:t>ב'/תמוז/תש"פ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41ABE-B0DA-4EDC-A437-82BB8577AC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707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F060-6FEE-4F41-BD3B-0AD54055325B}" type="datetimeFigureOut">
              <a:rPr lang="he-IL" smtClean="0"/>
              <a:t>ב'/תמוז/תש"פ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41ABE-B0DA-4EDC-A437-82BB8577AC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277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F060-6FEE-4F41-BD3B-0AD54055325B}" type="datetimeFigureOut">
              <a:rPr lang="he-IL" smtClean="0"/>
              <a:t>ב'/תמוז/תש"פ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41ABE-B0DA-4EDC-A437-82BB8577AC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843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F060-6FEE-4F41-BD3B-0AD54055325B}" type="datetimeFigureOut">
              <a:rPr lang="he-IL" smtClean="0"/>
              <a:t>ב'/תמוז/תש"פ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41ABE-B0DA-4EDC-A437-82BB8577AC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711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F060-6FEE-4F41-BD3B-0AD54055325B}" type="datetimeFigureOut">
              <a:rPr lang="he-IL" smtClean="0"/>
              <a:t>ב'/תמוז/תש"פ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41ABE-B0DA-4EDC-A437-82BB8577AC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887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0F060-6FEE-4F41-BD3B-0AD54055325B}" type="datetimeFigureOut">
              <a:rPr lang="he-IL" smtClean="0"/>
              <a:t>ב'/תמוז/תש"פ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41ABE-B0DA-4EDC-A437-82BB8577AC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876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442363" y="1881381"/>
            <a:ext cx="491329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000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שנה ראשונה - הקמת תשתית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e-IL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גיוס 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רכזי אשכול ובניית נהלי עבודה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גיבוש דרכי עבודה (פנים וחוץ מועצתיים)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הקמת צוות היגוי, גיוסו והכשרתו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מיפוי צרכים ומענים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הקמת תשתית - רשת מתנדבים וצוותי עבודה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קידום נושאים ותהליכים וחשיבה אזורית משותפת בנושאים שונים (על פי החלטת צוות ההיגוי) ויצירת תכנית עבודה.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פיתוח יוזמות תושבים לפיתוח האזור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הקמת תשתית לשיתופי פעולה עם רשויות שכנות במגוון סוגיות אזוריות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יצירת תשתית לתקשורת ושיווק בין כל הפעילים</a:t>
            </a:r>
          </a:p>
          <a:p>
            <a:pPr>
              <a:buFont typeface="Arial" panose="020B0604020202020204" pitchFamily="34" charset="0"/>
              <a:buChar char="•"/>
            </a:pP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37744" lvl="2" indent="0">
              <a:buNone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7068" y="1881381"/>
            <a:ext cx="3715789" cy="23698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שנה שנייה – יישום והטמעה</a:t>
            </a:r>
            <a:endParaRPr lang="he-IL" sz="2000" dirty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16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e-IL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ביסוס 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והגדלת התשתית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קידום 5-6 תחומים על פי החלטת צוות ההיגוי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הוצאה לדרך של פרויקטים בהובלת צוותי העבודה (לפחות 5)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כ- 50 מתנדבים פעילים במסגרת האשכול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קביעת תכנית עבודה להמשך, כולל מדדי הצלחה ספציפיים.</a:t>
            </a:r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u="sng" dirty="0" smtClean="0"/>
              <a:t>מדדי הצלחה לעבודת </a:t>
            </a:r>
            <a:r>
              <a:rPr lang="he-IL" b="1" u="sng" dirty="0" smtClean="0"/>
              <a:t>האשכולות 2019</a:t>
            </a:r>
            <a:endParaRPr lang="he-IL" b="1" u="sng" dirty="0"/>
          </a:p>
        </p:txBody>
      </p:sp>
      <p:pic>
        <p:nvPicPr>
          <p:cNvPr id="6" name="תמונה 5" descr="לוגו מועצה אזורית עמק יזרעאל" title="לוגו מועצה אזורית עמק יזרעאל">
            <a:extLst>
              <a:ext uri="{FF2B5EF4-FFF2-40B4-BE49-F238E27FC236}">
                <a16:creationId xmlns:a16="http://schemas.microsoft.com/office/drawing/2014/main" id="{96BEA8E9-D4B0-4A93-8CBF-4516FB7F6A3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" y="0"/>
            <a:ext cx="725170" cy="9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4350" y="365126"/>
            <a:ext cx="10839450" cy="577850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 smtClean="0"/>
              <a:t>סיכום שנה ראשונה </a:t>
            </a:r>
            <a:r>
              <a:rPr lang="he-IL" dirty="0" smtClean="0"/>
              <a:t>באשכולות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51" y="942976"/>
            <a:ext cx="5267324" cy="5838824"/>
          </a:xfrm>
        </p:spPr>
      </p:pic>
      <p:graphicFrame>
        <p:nvGraphicFramePr>
          <p:cNvPr id="3" name="אובייקט 2"/>
          <p:cNvGraphicFramePr>
            <a:graphicFrameLocks noChangeAspect="1"/>
          </p:cNvGraphicFramePr>
          <p:nvPr>
            <p:extLst/>
          </p:nvPr>
        </p:nvGraphicFramePr>
        <p:xfrm>
          <a:off x="952500" y="942976"/>
          <a:ext cx="5419725" cy="5838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5" imgW="4572000" imgH="6953077" progId="AcroExch.Document.7">
                  <p:embed/>
                </p:oleObj>
              </mc:Choice>
              <mc:Fallback>
                <p:oleObj name="Acrobat Document" r:id="rId5" imgW="4572000" imgH="6953077" progId="AcroExch.Document.7">
                  <p:embed/>
                  <p:pic>
                    <p:nvPicPr>
                      <p:cNvPr id="3" name="אובייקט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2500" y="942976"/>
                        <a:ext cx="5419725" cy="5838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תמונה 4" descr="לוגו מועצה אזורית עמק יזרעאל" title="לוגו מועצה אזורית עמק יזרעאל">
            <a:extLst>
              <a:ext uri="{FF2B5EF4-FFF2-40B4-BE49-F238E27FC236}">
                <a16:creationId xmlns:a16="http://schemas.microsoft.com/office/drawing/2014/main" id="{96BEA8E9-D4B0-4A93-8CBF-4516FB7F6A3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365" y="-56514"/>
            <a:ext cx="725170" cy="9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4237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129</Words>
  <Application>Microsoft Office PowerPoint</Application>
  <PresentationFormat>מסך רחב</PresentationFormat>
  <Paragraphs>20</Paragraphs>
  <Slides>2</Slides>
  <Notes>1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David</vt:lpstr>
      <vt:lpstr>Times New Roman</vt:lpstr>
      <vt:lpstr>ערכת נושא Office</vt:lpstr>
      <vt:lpstr>Acrobat Document</vt:lpstr>
      <vt:lpstr>מדדי הצלחה לעבודת האשכולות 2019</vt:lpstr>
      <vt:lpstr>סיכום שנה ראשונה באשכולות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מדדי הצלחה לעבודת האשכולות 2019</dc:title>
  <dc:creator>דליה אייל</dc:creator>
  <cp:lastModifiedBy>דליה אייל</cp:lastModifiedBy>
  <cp:revision>2</cp:revision>
  <cp:lastPrinted>2020-06-24T07:01:12Z</cp:lastPrinted>
  <dcterms:created xsi:type="dcterms:W3CDTF">2020-06-24T07:00:55Z</dcterms:created>
  <dcterms:modified xsi:type="dcterms:W3CDTF">2020-06-24T07:03:15Z</dcterms:modified>
</cp:coreProperties>
</file>