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85" r:id="rId4"/>
    <p:sldId id="258" r:id="rId5"/>
    <p:sldId id="286" r:id="rId6"/>
    <p:sldId id="259" r:id="rId7"/>
    <p:sldId id="261" r:id="rId8"/>
    <p:sldId id="287" r:id="rId9"/>
    <p:sldId id="288" r:id="rId10"/>
    <p:sldId id="289" r:id="rId11"/>
    <p:sldId id="292" r:id="rId12"/>
    <p:sldId id="293" r:id="rId13"/>
    <p:sldId id="294" r:id="rId14"/>
    <p:sldId id="269" r:id="rId15"/>
    <p:sldId id="290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148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1248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C9B1C9-FA1A-4AD1-8AAB-FD319AF080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E03D1-1333-4564-9205-52A3E37937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35D45-AE9A-472C-A2FF-FE9482EBCC5B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FCA28-8076-460F-B8DD-04DC0E37B0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DC136-92F9-42FC-B646-E1C4EDAC05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B8572-DD83-475A-A368-F90ACEAEF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61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1A62820-5FFD-4BF4-B52E-F5F6CF791FE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F63C668-22D9-4693-8F71-3CFD5F444EED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5C0DB5-B7B0-4491-8EB4-DF7320296EC5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2A7D4E4-440D-4DE9-8CAC-836FF289BE48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63245FA-798F-460B-9794-D1FB2E9ADFA2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0AE94BF-8765-4085-8234-F0AEE909635B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F871BBA-21C1-4546-9401-6D7C58BB28C2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18900C8-C16D-434D-9B25-6E78B8117AAC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160683-BB13-41FE-9564-E220B59DBA2B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4A6BF92-AFF9-4633-A59E-D30663A0EA5B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CBCD769-EDF6-4D3A-927B-2F246D470023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A6F473-461C-48CC-9466-C01E604DAE97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8D6F13-E790-4602-909A-B6E33BB6A4E5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7AC8C9A-7502-46CD-8D98-AC1176D6302A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45528EB-87D0-4A8C-BAC9-0850FCE14AF6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7D0440F-51D8-47FB-A334-97359580E1D8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C8B3461-BF22-4012-B4CC-399A0ED735F0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63DDFE2-39D0-402F-B8A1-2EE180AB3F18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0EDB24C-6CBB-4DDC-BF7E-B9109B63BCB5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2326029-E180-4781-B521-58FD1F98C6AD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7FC60C5-00AA-4290-AE31-1D923BBC8C9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BEAFDEF-C32E-4D64-8584-4FD0D2A64C20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8C409DD-C283-43EA-B69B-0A96E084B4BA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69E4F68-EA78-4816-843B-590507F65587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36BC16D-98FF-4DE5-8FE9-FA949828D268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4875CA9-80AB-4527-8E1D-13E3536A5560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F395F46-4D8B-4D1A-8028-D350B35CB3B0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D9D4237-F430-47B9-B40C-2CA3B82C65A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06528E6-FAD8-4366-B12F-441B4666EA60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899640F-5221-44E6-ACDC-EC2029F03200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F2469F5-2326-4D9C-B63A-7F556346A065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64411D-E06E-496B-9B93-33FDDE6BE911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04C3CAB-0648-48C9-A9E0-14E40D286C8D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4B12D79-2522-4D1C-B830-51CFE212C1F3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855B53-DB25-45A8-8B20-D24A9553939A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8C20FCB-B57C-43E3-BCC0-A81827ADA3E5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6789753-84D3-498C-BB27-53B6F03FEB60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AA677E8-3184-4E6D-974D-0EE206A49C6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D9B230-17E4-4DC6-9FEA-F0EC348D7704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1A94AD-2205-4C05-A67A-B109CB4F157E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3DFEA2-813B-4A66-8085-749801EB0D09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DA7D4F0-125B-439C-A663-58E0CFE9A596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241B070-A5EC-4523-A19D-390B8EF03D2C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1B434F5-046B-444B-A05E-18C35B987589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903ECE5-193F-4AC8-B036-8FAF8C710F8D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7467809-A0CB-4D48-8280-A9AF5DC73E3D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5B6DAA6-E867-4B7B-AB35-F3D4BD6DA651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31B37C5-D4D8-4570-A82D-DEB2D7D7CE3E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04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155CE0-0D32-4917-A3EE-D7BCF4522C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7328" y="2143124"/>
            <a:ext cx="2310782" cy="2312301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" name="Picture Placeholder 11">
            <a:extLst>
              <a:ext uri="{FF2B5EF4-FFF2-40B4-BE49-F238E27FC236}">
                <a16:creationId xmlns:a16="http://schemas.microsoft.com/office/drawing/2014/main" id="{4E32221F-C764-4797-859A-F867DE9177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0609" y="2140466"/>
            <a:ext cx="2310782" cy="2312301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" name="Picture Placeholder 11">
            <a:extLst>
              <a:ext uri="{FF2B5EF4-FFF2-40B4-BE49-F238E27FC236}">
                <a16:creationId xmlns:a16="http://schemas.microsoft.com/office/drawing/2014/main" id="{33D48971-2D19-45D3-B625-49484C480B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3889" y="2140466"/>
            <a:ext cx="2310782" cy="2312301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6691A3EC-814A-47D1-8616-589F76222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1550ADB-EE97-4623-9E4E-2D08E667A50C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1A08F9A-EA26-4194-9279-BDF0EAB6B722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4428937-4A3E-42B4-8680-677E2B02F802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04FAD97-7852-4876-9042-520502917E75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8550FDF-A420-4C77-8EF6-1E7C98E4ADCE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933F820-A19D-4343-B460-C0612C17AE6E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BE1632ED-16DA-483C-95CE-37FAC913E9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id="{A0D06B5A-ADF2-4F72-AE77-09B1C51F3F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1">
              <a:extLst>
                <a:ext uri="{FF2B5EF4-FFF2-40B4-BE49-F238E27FC236}">
                  <a16:creationId xmlns:a16="http://schemas.microsoft.com/office/drawing/2014/main" id="{91ACD07E-A22E-41CF-8503-920A3775BD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677AF76E-DE50-41CD-B1C2-F768E63B9A1F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2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C2E2E7-112B-427B-9AB2-0F5D7D7E21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0336" y="1956433"/>
            <a:ext cx="2376000" cy="3423600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6" name="Picture Placeholder 12">
            <a:extLst>
              <a:ext uri="{FF2B5EF4-FFF2-40B4-BE49-F238E27FC236}">
                <a16:creationId xmlns:a16="http://schemas.microsoft.com/office/drawing/2014/main" id="{4D3BE166-5E69-4B8B-BA66-C99A5BB1E9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333" y="2305977"/>
            <a:ext cx="2376000" cy="3423600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6691A3EC-814A-47D1-8616-589F76222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9B48B6-3863-4BA3-A52F-E450FB3DF6C5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DDE7713-1380-4A1E-8126-ACB5B5922072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0C98BFA-E28E-4C6D-AB12-A37A4911EFC4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97C7F9-0B73-441B-A9B4-4987250C0D85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986BC1E-0A50-41A7-B367-4E4DAF89E526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15410C5-26BA-4448-A52D-89E8F0D2A446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18" name="Freeform 47">
              <a:extLst>
                <a:ext uri="{FF2B5EF4-FFF2-40B4-BE49-F238E27FC236}">
                  <a16:creationId xmlns:a16="http://schemas.microsoft.com/office/drawing/2014/main" id="{98068D21-CBE3-449B-BCA6-1BA7E8E8F7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DE64DF60-FF56-4EB0-872C-BF65E33178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538602EF-3F20-4EB6-9FBF-C0E2C01273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6897036-B0DE-4A6A-9A7E-FE02DEF9B4C9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121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D425CCF8-57C1-40EC-A69E-D617ED4B9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6"/>
          <a:stretch>
            <a:fillRect/>
          </a:stretch>
        </p:blipFill>
        <p:spPr>
          <a:xfrm>
            <a:off x="8105986" y="1"/>
            <a:ext cx="4086016" cy="6858000"/>
          </a:xfrm>
          <a:custGeom>
            <a:avLst/>
            <a:gdLst>
              <a:gd name="connsiteX0" fmla="*/ 4086014 w 4086016"/>
              <a:gd name="connsiteY0" fmla="*/ 0 h 6858000"/>
              <a:gd name="connsiteX1" fmla="*/ 4086016 w 4086016"/>
              <a:gd name="connsiteY1" fmla="*/ 0 h 6858000"/>
              <a:gd name="connsiteX2" fmla="*/ 4086016 w 4086016"/>
              <a:gd name="connsiteY2" fmla="*/ 6858000 h 6858000"/>
              <a:gd name="connsiteX3" fmla="*/ 2882532 w 4086016"/>
              <a:gd name="connsiteY3" fmla="*/ 6858000 h 6858000"/>
              <a:gd name="connsiteX4" fmla="*/ 2087006 w 4086016"/>
              <a:gd name="connsiteY4" fmla="*/ 6858000 h 6858000"/>
              <a:gd name="connsiteX5" fmla="*/ 0 w 4086016"/>
              <a:gd name="connsiteY5" fmla="*/ 6858000 h 6858000"/>
              <a:gd name="connsiteX6" fmla="*/ 0 w 4086016"/>
              <a:gd name="connsiteY6" fmla="*/ 6857999 h 6858000"/>
              <a:gd name="connsiteX7" fmla="*/ 4086014 w 4086016"/>
              <a:gd name="connsiteY7" fmla="*/ 6857999 h 6858000"/>
              <a:gd name="connsiteX8" fmla="*/ 4086014 w 4086016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6016" h="6858000">
                <a:moveTo>
                  <a:pt x="4086014" y="0"/>
                </a:moveTo>
                <a:lnTo>
                  <a:pt x="4086016" y="0"/>
                </a:lnTo>
                <a:lnTo>
                  <a:pt x="4086016" y="6858000"/>
                </a:lnTo>
                <a:lnTo>
                  <a:pt x="2882532" y="6858000"/>
                </a:lnTo>
                <a:lnTo>
                  <a:pt x="2087006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086014" y="6857999"/>
                </a:lnTo>
                <a:lnTo>
                  <a:pt x="4086014" y="0"/>
                </a:lnTo>
                <a:close/>
              </a:path>
            </a:pathLst>
          </a:cu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8" name="Title 11">
            <a:extLst>
              <a:ext uri="{FF2B5EF4-FFF2-40B4-BE49-F238E27FC236}">
                <a16:creationId xmlns:a16="http://schemas.microsoft.com/office/drawing/2014/main" id="{0FC4E6D1-E320-47B7-90BA-4F6CA44A2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970" y="1216845"/>
            <a:ext cx="7077742" cy="808459"/>
          </a:xfrm>
        </p:spPr>
        <p:txBody>
          <a:bodyPr wrap="square" tIns="144000" bIns="108000">
            <a:spAutoFit/>
          </a:bodyPr>
          <a:lstStyle>
            <a:lvl1pPr algn="l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119A2BDD-4612-4DB3-8492-55CBB9FBF0B1}"/>
              </a:ext>
            </a:extLst>
          </p:cNvPr>
          <p:cNvSpPr/>
          <p:nvPr userDrawn="1"/>
        </p:nvSpPr>
        <p:spPr>
          <a:xfrm>
            <a:off x="540970" y="1910595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F025ED-7BAA-4EE9-9F16-94BC46F652AE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140C2FD-828A-4E3C-A152-F3156E424ECA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C42300-FBA4-4433-9C5B-62F1F8356406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F009FBB-10AD-48E2-BCB0-221CFB0418EA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002320D8-2CB1-44AA-954E-84F3ED94084A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F08E0B4-B1EA-4AB9-94BE-8CBB61750675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FFC4CD9E-10B5-4660-8EDD-D27898980B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50">
              <a:extLst>
                <a:ext uri="{FF2B5EF4-FFF2-40B4-BE49-F238E27FC236}">
                  <a16:creationId xmlns:a16="http://schemas.microsoft.com/office/drawing/2014/main" id="{59D0A3B1-73EE-40D7-A667-E14817B44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1">
              <a:extLst>
                <a:ext uri="{FF2B5EF4-FFF2-40B4-BE49-F238E27FC236}">
                  <a16:creationId xmlns:a16="http://schemas.microsoft.com/office/drawing/2014/main" id="{15B737CE-3B90-4BA5-BA16-03372296C5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1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6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0841180-B8B6-4C02-9189-8FAE763295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799" y="1953407"/>
            <a:ext cx="3132000" cy="1828801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1" name="Picture Placeholder 11">
            <a:extLst>
              <a:ext uri="{FF2B5EF4-FFF2-40B4-BE49-F238E27FC236}">
                <a16:creationId xmlns:a16="http://schemas.microsoft.com/office/drawing/2014/main" id="{51BA0C1A-57B0-4B42-A8E1-74319FD859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0000" y="1953407"/>
            <a:ext cx="3132000" cy="1828801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" name="Picture Placeholder 11">
            <a:extLst>
              <a:ext uri="{FF2B5EF4-FFF2-40B4-BE49-F238E27FC236}">
                <a16:creationId xmlns:a16="http://schemas.microsoft.com/office/drawing/2014/main" id="{E59F8B45-183B-4C42-8375-E2943DAD7E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2138" y="1953407"/>
            <a:ext cx="3132000" cy="1828801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3" name="Picture Placeholder 11">
            <a:extLst>
              <a:ext uri="{FF2B5EF4-FFF2-40B4-BE49-F238E27FC236}">
                <a16:creationId xmlns:a16="http://schemas.microsoft.com/office/drawing/2014/main" id="{2DB1EFD2-5A0C-44E5-906C-72E70D48FA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5053" y="4115676"/>
            <a:ext cx="3132000" cy="1828801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4" name="Picture Placeholder 11">
            <a:extLst>
              <a:ext uri="{FF2B5EF4-FFF2-40B4-BE49-F238E27FC236}">
                <a16:creationId xmlns:a16="http://schemas.microsoft.com/office/drawing/2014/main" id="{3B78649F-D68C-47E3-BF7B-2896097201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8596" y="4115676"/>
            <a:ext cx="3132000" cy="1828801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5" name="Picture Placeholder 11">
            <a:extLst>
              <a:ext uri="{FF2B5EF4-FFF2-40B4-BE49-F238E27FC236}">
                <a16:creationId xmlns:a16="http://schemas.microsoft.com/office/drawing/2014/main" id="{A7831072-A4CA-4D30-8E12-7C8D6DF963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92138" y="4115676"/>
            <a:ext cx="3132000" cy="1828801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3" name="Title 11">
            <a:extLst>
              <a:ext uri="{FF2B5EF4-FFF2-40B4-BE49-F238E27FC236}">
                <a16:creationId xmlns:a16="http://schemas.microsoft.com/office/drawing/2014/main" id="{96EEAB1A-944F-4134-B9EB-42CCBDED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0C2D334-EE68-40A7-AC59-953A367AA7CD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F200AD9-6785-4033-B7B4-FD4E227B7475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7F6041F-7947-4C87-B0CA-DA074338F35F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91118D9-DC76-4D9F-9F13-3A601E76CC38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36A9E33-0533-4F7F-9076-26C2D1B3E57F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245FD7B-8A4F-4488-8E45-506F7923EF38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6B1D8AD1-CCCE-4FA1-A00D-92CF4F7A49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0">
              <a:extLst>
                <a:ext uri="{FF2B5EF4-FFF2-40B4-BE49-F238E27FC236}">
                  <a16:creationId xmlns:a16="http://schemas.microsoft.com/office/drawing/2014/main" id="{F107C147-EFB8-42A3-954F-ED2034F55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id="{5DFDF045-2BB3-4900-BEB3-7E4B42683A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6FA42C19-AAA6-40B3-9DB6-B97C0A852B52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8" name="Picture Placeholder 12">
            <a:extLst>
              <a:ext uri="{FF2B5EF4-FFF2-40B4-BE49-F238E27FC236}">
                <a16:creationId xmlns:a16="http://schemas.microsoft.com/office/drawing/2014/main" id="{A4DE1C43-640D-4141-B915-A6F3A466D9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306" y="2284116"/>
            <a:ext cx="2070203" cy="3371629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9" name="Picture Placeholder 12">
            <a:extLst>
              <a:ext uri="{FF2B5EF4-FFF2-40B4-BE49-F238E27FC236}">
                <a16:creationId xmlns:a16="http://schemas.microsoft.com/office/drawing/2014/main" id="{37FD953C-43F8-40D8-A122-1E2D15DCA5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5124" y="2284115"/>
            <a:ext cx="2070203" cy="3371629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8B5EE1-BB88-4621-91DC-4053FE4F6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43288" y="1905331"/>
            <a:ext cx="2520038" cy="4129199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3" name="Title 11">
            <a:extLst>
              <a:ext uri="{FF2B5EF4-FFF2-40B4-BE49-F238E27FC236}">
                <a16:creationId xmlns:a16="http://schemas.microsoft.com/office/drawing/2014/main" id="{96EEAB1A-944F-4134-B9EB-42CCBDED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C0AB2AA-AAC6-4D08-9B2B-5AEB3FE86F3A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9090DD0-408D-401C-9DEB-0A9FF4A00B6A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CC7351D-939F-4683-B408-C2C536B8CE62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3ADCD8A-70B8-4D10-9EC7-26DC00E997B0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3F1FF91-779D-4E86-B20F-6DF0AEFE2EC3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CA0E777-8D3D-425D-9CA4-8E1E49C489EB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18C6D294-2724-4FB4-BC0A-6DE24B9C80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id="{EAB4DB5A-A629-4D8B-BE7E-E97A734B27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1">
              <a:extLst>
                <a:ext uri="{FF2B5EF4-FFF2-40B4-BE49-F238E27FC236}">
                  <a16:creationId xmlns:a16="http://schemas.microsoft.com/office/drawing/2014/main" id="{9F3BD4A6-93D0-4B2C-A213-0ABCBD5CA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DF58DF78-410A-4B77-A1CB-8B62B4AF667C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41FCEA1-8F53-421A-B578-50AC1744F3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25" y="2884713"/>
            <a:ext cx="2525489" cy="3168469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6" name="Picture Placeholder 11">
            <a:extLst>
              <a:ext uri="{FF2B5EF4-FFF2-40B4-BE49-F238E27FC236}">
                <a16:creationId xmlns:a16="http://schemas.microsoft.com/office/drawing/2014/main" id="{D86A7B2A-4671-4FC1-951F-50FC4D3843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50721" y="1923227"/>
            <a:ext cx="2525489" cy="3168469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3" name="Title 11">
            <a:extLst>
              <a:ext uri="{FF2B5EF4-FFF2-40B4-BE49-F238E27FC236}">
                <a16:creationId xmlns:a16="http://schemas.microsoft.com/office/drawing/2014/main" id="{96EEAB1A-944F-4134-B9EB-42CCBDED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D9A7C1-E050-4C79-BC06-B06B51B29692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73694DF-6223-44DA-95D7-8801610A075B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6E0FA94-436B-4817-9349-55B0B0DFF286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ED01248-D325-4981-92C4-E50382B727D0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BF255F7-2D02-4E81-9E34-0229C81B6D64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36CBB5C-14ED-445D-B5BD-1A416744CDB6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19" name="Freeform 47">
              <a:extLst>
                <a:ext uri="{FF2B5EF4-FFF2-40B4-BE49-F238E27FC236}">
                  <a16:creationId xmlns:a16="http://schemas.microsoft.com/office/drawing/2014/main" id="{23CBDEA9-CAF4-406C-8C82-38913E938F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50">
              <a:extLst>
                <a:ext uri="{FF2B5EF4-FFF2-40B4-BE49-F238E27FC236}">
                  <a16:creationId xmlns:a16="http://schemas.microsoft.com/office/drawing/2014/main" id="{BF44E62E-E1D0-41D1-A8EE-5B0956DD16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1">
              <a:extLst>
                <a:ext uri="{FF2B5EF4-FFF2-40B4-BE49-F238E27FC236}">
                  <a16:creationId xmlns:a16="http://schemas.microsoft.com/office/drawing/2014/main" id="{44BFA76D-9CA1-4B1B-867C-56E162170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E1A186AF-7DCE-460B-9223-19BA4DBEB378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DAFE0FE-AC85-4E17-AE23-A315F7065D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967" y="2022504"/>
            <a:ext cx="5021943" cy="2583712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" name="Picture Placeholder 12">
            <a:extLst>
              <a:ext uri="{FF2B5EF4-FFF2-40B4-BE49-F238E27FC236}">
                <a16:creationId xmlns:a16="http://schemas.microsoft.com/office/drawing/2014/main" id="{E16FFAFE-118F-4E77-B879-7F0B74CEA3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0004" y="2022504"/>
            <a:ext cx="5021943" cy="2583712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itle 11">
            <a:extLst>
              <a:ext uri="{FF2B5EF4-FFF2-40B4-BE49-F238E27FC236}">
                <a16:creationId xmlns:a16="http://schemas.microsoft.com/office/drawing/2014/main" id="{96EEAB1A-944F-4134-B9EB-42CCBDED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D25E27-5872-44ED-AF7B-169D568B2B1E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7764F4A-57FE-497B-A208-9665A5B8079A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A052FB2-741E-4B7B-86F4-DC4D626CC9D3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515AAC9-DBE0-44C7-9798-C7A58D1D00EF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A94124B-953E-49FB-A1FB-A06EEBD4EA1E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480A558-E33D-4CC8-BF0B-07C6E44AA025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19" name="Freeform 47">
              <a:extLst>
                <a:ext uri="{FF2B5EF4-FFF2-40B4-BE49-F238E27FC236}">
                  <a16:creationId xmlns:a16="http://schemas.microsoft.com/office/drawing/2014/main" id="{DFCE33B3-BC10-4DB7-911E-7BD613A424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50">
              <a:extLst>
                <a:ext uri="{FF2B5EF4-FFF2-40B4-BE49-F238E27FC236}">
                  <a16:creationId xmlns:a16="http://schemas.microsoft.com/office/drawing/2014/main" id="{172D2F26-7C53-4292-A8FF-2DB38A71C6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1">
              <a:extLst>
                <a:ext uri="{FF2B5EF4-FFF2-40B4-BE49-F238E27FC236}">
                  <a16:creationId xmlns:a16="http://schemas.microsoft.com/office/drawing/2014/main" id="{9CDAC9D8-8BCF-4432-801C-94490FE875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E3C822F3-A8FC-4768-B0C9-7A6A8D5F3147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4" name="Title 11">
            <a:extLst>
              <a:ext uri="{FF2B5EF4-FFF2-40B4-BE49-F238E27FC236}">
                <a16:creationId xmlns:a16="http://schemas.microsoft.com/office/drawing/2014/main" id="{5F8CF947-B2B1-4999-919A-823A1E223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481" y="971497"/>
            <a:ext cx="7077742" cy="808459"/>
          </a:xfrm>
        </p:spPr>
        <p:txBody>
          <a:bodyPr wrap="square" tIns="144000" bIns="108000">
            <a:spAutoFit/>
          </a:bodyPr>
          <a:lstStyle>
            <a:lvl1pPr algn="l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8246B540-8970-4C50-9866-E3462E54EE19}"/>
              </a:ext>
            </a:extLst>
          </p:cNvPr>
          <p:cNvSpPr/>
          <p:nvPr userDrawn="1"/>
        </p:nvSpPr>
        <p:spPr>
          <a:xfrm>
            <a:off x="729481" y="1665247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A7AC67-0F83-41F5-ABAC-07158F88F843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99E12F5C-19B3-4A88-ABE2-90790A04CF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C406454D-001B-4DBD-8B66-681B432076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20E58A04-7382-4466-A607-C428EABDA5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02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Title 11">
            <a:extLst>
              <a:ext uri="{FF2B5EF4-FFF2-40B4-BE49-F238E27FC236}">
                <a16:creationId xmlns:a16="http://schemas.microsoft.com/office/drawing/2014/main" id="{B16C5B46-7D7E-4C0E-B8FA-CA533A707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60" name="Picture Placeholder 12">
            <a:extLst>
              <a:ext uri="{FF2B5EF4-FFF2-40B4-BE49-F238E27FC236}">
                <a16:creationId xmlns:a16="http://schemas.microsoft.com/office/drawing/2014/main" id="{456CBF57-959E-470B-B768-1A5061284F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39502" y="2308182"/>
            <a:ext cx="5052585" cy="318968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29B3144-C462-46ED-8EF2-51EB50DF55A5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FE9F4D7-DB09-41FA-8F31-F4D562EA1BC4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3B613B1-6626-4613-B0FE-C88B88E90BDE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5F6B79D-43C2-481B-9B52-B2B882E2F605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B65FD3F-A78A-42A0-968D-B3CEAA31C51D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AEC56A06-0AE0-4862-8EE3-E3E65DEEDF42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02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F86DEDA-57AA-4FF9-9362-9EC70702BD4D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CAB26E8-26C2-41BD-9C9B-E4D1387E6814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41F2A37-E54D-4883-B9BF-F8CF2C9760C9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5008FF5-985F-4D66-AFC4-D50F29F8DB82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55B910F-3062-4592-A6AE-2609C343BC17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4087DC6-F0B0-47A5-8B09-E9A2A801508E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3E4B4A-9A78-478F-9AE9-C6ED60844B17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D125B24-9524-446D-8B3F-CBDC0F2BB2A4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1A3CE14-4E45-4163-83F2-42DFC804D33A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31C6D77-FD93-4DB8-95C8-4536A928DF35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985290-8CD0-42D9-B67E-8E17F0D83383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8DABEF-6ED5-41F9-89AB-9E6AEBE84B1B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6FBB980-CB24-43F5-BFDC-5AEDF6F77C6A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B9C76B5-46B9-4568-999E-DBD625D9D7F5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8CFC558-6196-4B7E-BDD9-25C85C248218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4D02F18-1ED8-4036-8A13-F9A5AF9A9D89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07FE228-4367-46FA-A34A-81E249B75BDB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08D1152-4AF2-4C10-A157-2E176ABF549E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E1EBE3-F32A-4072-B884-C09D1E456954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BA0B19B-15B8-42A4-ABA5-B0A4F9FBF705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738AFF0-A72B-4E4A-A85C-033D2DB0CA33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4CCC91F-BB5C-49C5-8270-26B9A35F2CF0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2CC81D5-3C3C-4891-9965-6380D94CF276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CCAF02D-891F-408A-8C97-26469FFB961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E33F2CC-4C2D-4630-8D27-F00CCD1F004C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155FEE-2DA7-4799-AA60-2A384C852A2C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7C0E6B-1186-481D-8B05-F4AA11CFB915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E092160-236C-4EDA-B289-870152D949AF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8C60F6F-BB48-4E98-BAE4-2412349DEA67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F645B23-A120-4983-BF53-737F80F1904A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957B506-7A39-4C7C-AD06-73C179322006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A600DBA-E08A-4EDF-8262-0CA8766E1FCF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CE17371-97D0-44EA-9365-5917215F0BD5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FD2271F-841D-4DA1-8922-1B833D9EB7C8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05A788C-0AD4-480B-9B5A-E83F24340F28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C194325-BAC2-455F-B43C-8A5B888281DE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7CD0C2B-2D93-4D95-8738-321BFC0FE9DE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AD6D922-F406-4305-8258-1E51EB7585BC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D74A6E-39DC-48F8-86D2-86614B651EFE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DE26CE1-3DFB-4FA3-95A3-ED35F763598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D98CFAF-735F-4F1B-9F4F-2EA7DF734791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F2ECE18-8DC1-4F99-BAB1-E0FD24EC3C44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A892512-2128-4A54-ACD7-71356E38C02F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50FB51A-935D-47FC-8A1C-38A8E474428C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1E1E8B7-544E-4855-B347-D2E2B064CBD5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AFC2700-8AB4-4075-B578-12C9B5448865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7850740-5518-4CF2-A0D3-C38F3838A4F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B4F2CAF-ED93-4CAD-A133-2F969648FBE5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DCE1370-8DDA-4B6F-AC0A-35A7C28166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3767" y="2212391"/>
            <a:ext cx="2987750" cy="298775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5C943F-5A84-4DA9-8D78-DA4793B0A4EC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D635D-D2E6-420C-93C9-B62CD17E3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F03270A-9053-498F-9AA3-0288AE176441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343EC7A-D675-44A0-81D2-312445809AD7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BB2F8D2-73D6-4A1F-96ED-2FF6A99E8B64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E0E636-49E1-455D-A730-94B5666BB147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E21448F-41FF-43A5-B89E-3E194F26BDDE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DE9BB39-BEE9-4DF6-8572-03C7D154DED6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11CABC80-8A3F-47D6-926F-54445602A7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48D5917F-EBFC-4AB0-B4C9-EFEB0CE09F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51">
              <a:extLst>
                <a:ext uri="{FF2B5EF4-FFF2-40B4-BE49-F238E27FC236}">
                  <a16:creationId xmlns:a16="http://schemas.microsoft.com/office/drawing/2014/main" id="{01B8A9BC-73D5-4C35-9AA2-12201F100B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itle 11">
            <a:extLst>
              <a:ext uri="{FF2B5EF4-FFF2-40B4-BE49-F238E27FC236}">
                <a16:creationId xmlns:a16="http://schemas.microsoft.com/office/drawing/2014/main" id="{96EEAB1A-944F-4134-B9EB-42CCBDED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8A3F15E-A21B-45C4-A9DE-E7AB325450F6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19DA667-1337-4CDD-9BC1-B11865BB8C89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6F22A58-6CA0-40A4-8C15-02CA2BA75F8A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21CDA7-5A7D-402C-AAAB-25B00F6562EC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83A5F28-FA71-40FD-AAC8-26A18B36393E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67D78EF-91E4-4786-8E56-4D22F0714FD6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B7E340FD-228F-453B-98A8-34AAE8F7CF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0">
              <a:extLst>
                <a:ext uri="{FF2B5EF4-FFF2-40B4-BE49-F238E27FC236}">
                  <a16:creationId xmlns:a16="http://schemas.microsoft.com/office/drawing/2014/main" id="{6F71AD22-FD53-40CF-B951-E253BDADA5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id="{9D5F1D46-11A8-401E-AE59-9510C61B8D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91A9C95-E730-4603-8181-91B4861858B5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9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Picture Placeholder 11">
            <a:extLst>
              <a:ext uri="{FF2B5EF4-FFF2-40B4-BE49-F238E27FC236}">
                <a16:creationId xmlns:a16="http://schemas.microsoft.com/office/drawing/2014/main" id="{0526FC1C-81FE-435F-9FC6-8F35ED5806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3" name="Title 11">
            <a:extLst>
              <a:ext uri="{FF2B5EF4-FFF2-40B4-BE49-F238E27FC236}">
                <a16:creationId xmlns:a16="http://schemas.microsoft.com/office/drawing/2014/main" id="{96EEAB1A-944F-4134-B9EB-42CCBDED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381240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B452B6-D688-49AA-89F2-968D50CFB5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04547" y="2357376"/>
            <a:ext cx="900000" cy="90000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A55C3314-6225-4628-909E-D0786E4EA0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46000" y="2357376"/>
            <a:ext cx="900000" cy="90000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4" name="Picture Placeholder 2">
            <a:extLst>
              <a:ext uri="{FF2B5EF4-FFF2-40B4-BE49-F238E27FC236}">
                <a16:creationId xmlns:a16="http://schemas.microsoft.com/office/drawing/2014/main" id="{97D02E36-F5F8-4E10-8079-B384B9D2E7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87453" y="2357376"/>
            <a:ext cx="900000" cy="90000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3" name="Title 11">
            <a:extLst>
              <a:ext uri="{FF2B5EF4-FFF2-40B4-BE49-F238E27FC236}">
                <a16:creationId xmlns:a16="http://schemas.microsoft.com/office/drawing/2014/main" id="{96EEAB1A-944F-4134-B9EB-42CCBDED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E435B4C-D38D-4D74-98C0-E366B9C69421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426FA0-032E-424F-83DD-1E36C645641E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8072795-2C80-463C-A5EA-5EB0CAAB5C24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567D182-3BA3-43CC-9A51-A662CADBDC75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803CC7A-94F0-4B0F-B772-803E4E8316F1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11A62C7-46AB-4242-AF7E-0249184EF288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30" name="Freeform 47">
              <a:extLst>
                <a:ext uri="{FF2B5EF4-FFF2-40B4-BE49-F238E27FC236}">
                  <a16:creationId xmlns:a16="http://schemas.microsoft.com/office/drawing/2014/main" id="{75AD5AFF-E200-4870-86DD-C64FB65C5E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0">
              <a:extLst>
                <a:ext uri="{FF2B5EF4-FFF2-40B4-BE49-F238E27FC236}">
                  <a16:creationId xmlns:a16="http://schemas.microsoft.com/office/drawing/2014/main" id="{E67FE849-A041-427F-A04E-A51BEBFCE8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1">
              <a:extLst>
                <a:ext uri="{FF2B5EF4-FFF2-40B4-BE49-F238E27FC236}">
                  <a16:creationId xmlns:a16="http://schemas.microsoft.com/office/drawing/2014/main" id="{0EFA3401-1DCD-4D05-A6F9-E17D24C8FE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CA698BE5-FB88-494B-8FBC-7973EB347263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8B87754D-B759-4BEC-B2BA-E64B00ADEAB6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AB320F2-4160-481A-BBFD-406986440222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B3BB78A-1AA6-4BDD-8129-12A0072ADAA0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2340CF2-EF5D-4029-A423-7B3C66A08EA8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2913FD4-F0D7-4FE5-B798-CD4343834FD9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58995BE-BF4D-402B-9566-3159AFCA3B78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8" name="Freeform 47">
              <a:extLst>
                <a:ext uri="{FF2B5EF4-FFF2-40B4-BE49-F238E27FC236}">
                  <a16:creationId xmlns:a16="http://schemas.microsoft.com/office/drawing/2014/main" id="{3566FFD8-3989-45AF-B9E6-29AED89BA4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0">
              <a:extLst>
                <a:ext uri="{FF2B5EF4-FFF2-40B4-BE49-F238E27FC236}">
                  <a16:creationId xmlns:a16="http://schemas.microsoft.com/office/drawing/2014/main" id="{33C38BF3-5190-4D4E-941E-BE9FC3DBFE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D122D08B-996E-486A-A02A-2516076707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Title 11">
            <a:extLst>
              <a:ext uri="{FF2B5EF4-FFF2-40B4-BE49-F238E27FC236}">
                <a16:creationId xmlns:a16="http://schemas.microsoft.com/office/drawing/2014/main" id="{35D7BAE4-043A-4375-83E7-84E00FC3B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6623B339-A7BE-40F6-A7E7-EF6B8612CB72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3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31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DE38EB4-4948-4FFF-8867-792066FB5C2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8C872CB-D1A5-4F94-ACF4-B492CDD8873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0AA2AF-9F42-4F31-AD01-9BDE2796C83F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6DB2E-E99F-4204-A7A4-146154D6C43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FE4D3AA-5D34-4F5D-9484-0F970C4CA33F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477DA1-943E-4881-A366-080C3350B75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0A41795-DAA1-42D0-964D-3E8F8C12971D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12A800-B191-436A-8312-0859EBC40743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B768468-A076-426E-99B0-D914CAB1E68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4B3A210-9A34-42FB-93EF-20F0812A0F9F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088216-E1C3-4701-ADFF-F267CC2B9C52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2A579D3-DFB2-43DF-B40B-0658F188C381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B10273-928F-4F77-A907-8133978E39FB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909EE2-884F-45BA-908E-677BA0AE2C72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89EAD68-0024-4F91-89F5-FB4A982FE362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CB52C5-3066-4D1D-A5A7-111CE6B88E4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A9477B9-FFA9-4F0D-A0D4-8FC6FD0B9DD3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358E40F-ED14-4FF9-9491-AEABEB9DE945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8590D89-626F-47F5-AB39-E9D7A3242CB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C002587-DB0C-4E4A-8CEE-A175224F32EC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BF051-3A35-43DB-86F9-A1B3080C4F2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DC3F5A6-07B4-4FBD-855F-380530D3B8FB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45989AB-DC58-4FF9-BA5E-259554479AE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B16243-8EAF-40EB-A797-FDF6D50A9AE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AAD4BC-6CA4-41EE-8CFF-4F86F2D8E2D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7DBEA27-F32B-4522-AA3F-20A3AEF61C82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C5C9705-7359-451F-89B1-9A2BD000FB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8BE7B88-BC0D-4141-8EC5-79A92BA2DC00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79EEE1-0E95-47DC-8A17-2203DE7BB6BC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9418602-4AB0-4D63-AEFF-A8855180B6C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CD9C89-6FEF-4B56-961F-2683A671F9C9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CE11AC-29FA-424B-B9AF-BF7DA2A9FF4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C18082-5082-4E5C-89D5-C3E7717F29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AA2472-E83A-4613-85E7-B70DA06AF367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03122A-7AC5-406C-A2AB-F16686BEA65B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648EB8-A50F-49D6-AB14-BEAFBA19715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EC756B6-8192-4353-A4A4-F0D67627F1E7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BD60D3-F1A8-4C8A-A539-9FF1C4CDD5F2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01F39F-1443-4FD2-B541-2FD8FEA676A0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20479A-6FD8-4C3E-909B-49D4216ED36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A992815-E587-4F5E-B6B7-384F4C76CD8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88339B7-D114-4F60-B10F-E223D8BB0ED9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74FA9D5-65D6-48D6-B4CA-7524982C457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9D4576-2A1F-4545-92C3-671906743A8F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9559652-869C-4E8E-AE95-9D61ECF6FBE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84CA899-1279-425A-A6B0-058C4B4D65C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08EAB5-43F5-4D58-A22A-E44C17694B3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606AA-3FF5-49BC-B5C5-87F9F692580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D89B95C3-3944-4F64-A370-47E537DE5F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8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F86DEDA-57AA-4FF9-9362-9EC70702BD4D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CAB26E8-26C2-41BD-9C9B-E4D1387E6814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41F2A37-E54D-4883-B9BF-F8CF2C9760C9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5008FF5-985F-4D66-AFC4-D50F29F8DB82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55B910F-3062-4592-A6AE-2609C343BC17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4087DC6-F0B0-47A5-8B09-E9A2A801508E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3E4B4A-9A78-478F-9AE9-C6ED60844B17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D125B24-9524-446D-8B3F-CBDC0F2BB2A4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1A3CE14-4E45-4163-83F2-42DFC804D33A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31C6D77-FD93-4DB8-95C8-4536A928DF35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985290-8CD0-42D9-B67E-8E17F0D83383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8DABEF-6ED5-41F9-89AB-9E6AEBE84B1B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6FBB980-CB24-43F5-BFDC-5AEDF6F77C6A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B9C76B5-46B9-4568-999E-DBD625D9D7F5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8CFC558-6196-4B7E-BDD9-25C85C248218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4D02F18-1ED8-4036-8A13-F9A5AF9A9D89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07FE228-4367-46FA-A34A-81E249B75BDB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08D1152-4AF2-4C10-A157-2E176ABF549E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E1EBE3-F32A-4072-B884-C09D1E456954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BA0B19B-15B8-42A4-ABA5-B0A4F9FBF705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738AFF0-A72B-4E4A-A85C-033D2DB0CA33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4CCC91F-BB5C-49C5-8270-26B9A35F2CF0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2CC81D5-3C3C-4891-9965-6380D94CF276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CCAF02D-891F-408A-8C97-26469FFB9614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E33F2CC-4C2D-4630-8D27-F00CCD1F004C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155FEE-2DA7-4799-AA60-2A384C852A2C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7C0E6B-1186-481D-8B05-F4AA11CFB915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E092160-236C-4EDA-B289-870152D949AF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8C60F6F-BB48-4E98-BAE4-2412349DEA67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F645B23-A120-4983-BF53-737F80F1904A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957B506-7A39-4C7C-AD06-73C179322006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A600DBA-E08A-4EDF-8262-0CA8766E1FCF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CE17371-97D0-44EA-9365-5917215F0BD5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FD2271F-841D-4DA1-8922-1B833D9EB7C8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05A788C-0AD4-480B-9B5A-E83F24340F28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C194325-BAC2-455F-B43C-8A5B888281DE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7CD0C2B-2D93-4D95-8738-321BFC0FE9DE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AD6D922-F406-4305-8258-1E51EB7585BC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D74A6E-39DC-48F8-86D2-86614B651EFE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DE26CE1-3DFB-4FA3-95A3-ED35F7635981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D98CFAF-735F-4F1B-9F4F-2EA7DF734791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F2ECE18-8DC1-4F99-BAB1-E0FD24EC3C44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A892512-2128-4A54-ACD7-71356E38C02F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50FB51A-935D-47FC-8A1C-38A8E474428C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1E1E8B7-544E-4855-B347-D2E2B064CBD5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AFC2700-8AB4-4075-B578-12C9B5448865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7850740-5518-4CF2-A0D3-C38F3838A4F4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B4F2CAF-ED93-4CAD-A133-2F969648FBE5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5C943F-5A84-4DA9-8D78-DA4793B0A4EC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D635D-D2E6-420C-93C9-B62CD17E3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FDC28A3-5207-4764-92CC-E33F029B59A5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3D1CB7E-CF87-473A-B4AE-A445DD36F21A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906924-8529-4B36-83B0-D1DE762EA9ED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E5DA251-45D0-4432-8DF9-E5FC396147E6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FA317BC0-B37E-4736-B3B0-6D6F00D5466A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1916892-0855-4E78-8529-F42506D69CA9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85B474A6-A437-4C08-80D9-A0E8B459D0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6E08C25B-E5F0-4664-B23B-5C2FFE5AA0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53A731E8-41E8-47EB-9C40-B7F445CC65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98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69AE9E23-D39C-4F3D-BD47-6822C5C6EAA0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27FB14-2FD2-4CCC-832F-861A44FDF1CC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FA1A691-F8A4-46E1-A533-188774BDC823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B00EDED-AA3D-4B77-8104-14FE4A3741CB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62E489F-A574-4EA4-9B7B-239EA6D92859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63FD037-889C-4F45-BB29-0F6640CA035D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96D0CDA-66AA-4486-A68D-2CF6D0056BA8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9CA0A01-3F7A-4B7A-B5D1-2A9D3550A73F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61C2787-68CD-4FCD-ADA0-3CF734983785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981A467-64C2-4FDD-A50F-868F72AB2584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BD82445-9915-4065-AFB6-B170DC6F763B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19DA85-38B8-43F9-A035-26A821243279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271F52B-1311-4D16-B290-1DFF7FB9A0F9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FF9F997-F017-41EE-B0FC-4CC3981A4C43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9AA9E27-2982-489E-BCCD-DCB96ECC584C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46E8356-20E8-4FA3-9DB2-184AA29BD633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666B633-1E56-402C-A463-7932F0FB1008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E6B0EAA-E746-40E2-8E1A-9812065EF053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075370-15C4-4377-85B7-C8C8237F1423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09442E3-490B-4AC1-9DCE-34AB1509A619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AAA25FE-3F10-41B4-9F8D-59283ACAA360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C689082-5576-4B38-A652-80E3F0B2C29D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8887173-C585-4BD9-A480-D5A26ABC993D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7290C94-CF63-4D51-BEDF-A332B0B1C5A3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3BB0DB-E150-4F7D-86DA-C260DAB55B62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8114B6E-DA19-4AE8-B655-E916915023A0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B2DFF8-1E1C-4B96-A183-C2DB19411D96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F6EDB1E-6944-498B-812B-B4C696DAC9F6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D93B64C-1BAA-4C95-AB72-735AB7AD44BB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897EB8E-D183-4173-8ED9-544C11FD4533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AD20F63-1621-475F-BB1F-880D73105A60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D895386-8C7F-485B-BFDB-1B5BDE63644E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301141-1706-4ABC-83B6-54A5F551049B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471C157-397B-4E35-AE05-17B29BD57CBF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2FB1E3A-7384-49E3-843E-B6308E475569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1D74F69-C637-465C-BAEB-31D48C9A93F2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F388A7D-C663-432C-9582-BA7678B71E73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FD6FDBB-EF15-47EE-8AAA-39A2F15A5D81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6672F8F-1071-4558-985C-BFEBA451F596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D43B3DC-C6CD-4C86-BB40-B0D7EE7AE4C0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6ED21BF-207E-4AA0-AEFF-EFACF82CF66E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9ADC151-1A0F-4B55-AD0D-0BB3FD3DF82E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C36D06-4BD5-4588-A3EB-B4B1AAC75FBF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7B51C68-3CEF-4621-8346-14C7CCA012A8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3309E9D-8815-4665-B9EB-E4CCCF163250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7173FB4-41E8-4A7E-9C34-B46A02C2057D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49A901A-1148-41D4-9700-AFF521008FFB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686D6EC-0EE9-4E09-B212-9991C0CEF6BD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itle 11">
            <a:extLst>
              <a:ext uri="{FF2B5EF4-FFF2-40B4-BE49-F238E27FC236}">
                <a16:creationId xmlns:a16="http://schemas.microsoft.com/office/drawing/2014/main" id="{D04CC46C-5A25-4ADD-8C13-71A98AECF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783" y="1369439"/>
            <a:ext cx="7818413" cy="808459"/>
          </a:xfrm>
        </p:spPr>
        <p:txBody>
          <a:bodyPr wrap="square" tIns="144000" bIns="108000">
            <a:spAutoFit/>
          </a:bodyPr>
          <a:lstStyle>
            <a:lvl1pPr algn="l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CD2514D-DE95-4EFD-85CA-6B5A968B3518}"/>
              </a:ext>
            </a:extLst>
          </p:cNvPr>
          <p:cNvSpPr/>
          <p:nvPr userDrawn="1"/>
        </p:nvSpPr>
        <p:spPr>
          <a:xfrm>
            <a:off x="875783" y="2063189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B8D326B-9AE4-4C27-824B-909CC979C1A2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EE87A0D-DF31-4C90-BE9C-C15B9DD1B7A9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0D11C84-EE45-4BC6-A512-050498B03C87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C12EF21-C3BA-4CFA-B7E6-8745A237CF0D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DF094D7E-EF1B-486B-8E53-9D1707D29809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F641216-6FA2-4D30-9E3D-5E4FB759F24D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8D0704A0-B6DB-49A2-81B4-03548F94AF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2BCFAD93-083B-487B-BC80-DF9A1EBF69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711927F3-64E0-43CE-AA6B-2597EEE31C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52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FFD829F4-5524-4C5D-89F2-896BCED2F42B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2DCACB4-CE26-4060-B9A6-D1865A0D0894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7212C83-1A0B-4CC1-B6C7-62B58EA938C8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278F91-3F06-4265-BBE7-23615C28AAC6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F37C54D-635F-43BE-A445-35889D433955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B8DF8E9-7A38-4B1C-83A4-29B08460B597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B583A1-619C-4D95-97D9-E868DCE2EAC3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18E45D-3B01-4F44-89B7-99A7FC66884F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0936F4E-3546-42E8-90A3-F408C84E2213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870C433-1AF8-4F81-BD2A-7B0B8FC6A7FD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3CC2E1D-B3E1-4EE3-8493-2DB34074A554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2E7FA3-A6E6-4369-9BB0-482EE9FAA8DC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6E507A-714C-468F-9D39-B5B710AD9CBF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94A2848-C941-4618-AC52-4E4C55DA1E5B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652734C-8BBE-4A8E-AAC2-640D841CBEA4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0CEBF03-0125-4B93-93A0-41D8B0FBCC06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5E2C035-0122-4A92-B3E8-128EFE204D32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3981233-1C61-47AB-9DE5-BFA08EFC350D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70806AF-2F5D-4701-9870-2055E15030D5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148D1BB-0605-4A88-BD01-4D864A0001E1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8E6B83F-BDBF-4CB0-B240-B5BB6E153D87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AD01922-0BC2-4B40-A522-70668FBD5E51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5416D36-DFA7-4E17-A1B3-BD428D04BF72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031212E-94EF-4783-B618-7E5EFEEC46F9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A06CCA6-4A90-46C0-A759-0C0B8EF053C1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3C82433-72CD-4C84-B301-60E023377B90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53B246E-E2C2-46B0-863A-89C63A27768C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A1EBDE6-49BC-4B26-85EC-F5DA8887223A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957CC2C-9B55-4F25-AC0C-31ED70A2FF13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2793834-CF8F-4C90-9DAA-FA350890746B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B0F80C9-3AE6-497B-9C0E-CE67D6E494D8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8153E6A-F541-4996-A7E4-4681EEF430B7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1EDE9C2-B78D-4554-B35A-4704139FE17F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9A5B6BE-E967-4A01-955C-43681D9F1DB1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21AE357-801B-42A4-8096-0C1BCAF93DED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E59684F-5AA9-4D39-9D0B-E2ABC48017CB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48ABC95-E681-4EBA-8714-F4E0260A7492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19C7516-70F3-48B6-8FA8-7ED1EAF80ED3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C9ECAE7-3D67-46A8-9FF4-DEE1E050AB1A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83811B-4824-44E3-B212-25EC3B6211FD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EA08BD7-23B3-44A4-99EF-B6079C7FA432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92FAA83-7338-4DE6-9EA2-FCF9D8357A67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95EEFFD-A082-49C5-8E98-140204A0F96B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EE9C795-91A7-4B87-B763-216E01C92144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D146E3A-5965-4002-924C-C58026485BBE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0D40A56-3580-4C1F-BD47-6D66CF7B379A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A38D92F-6B6A-4B23-A392-CC9099F1C03C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2A4DD3C-18D0-4683-A520-06271C6FE3F8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1">
            <a:extLst>
              <a:ext uri="{FF2B5EF4-FFF2-40B4-BE49-F238E27FC236}">
                <a16:creationId xmlns:a16="http://schemas.microsoft.com/office/drawing/2014/main" id="{B64242D5-755E-437D-8301-09C103275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25ED1B-D84F-4174-82FB-80A5DCC951AA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C6B4479-F9A5-41CD-89C6-FA26BC50E2DE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5EB71FC-8754-4C88-AE8B-7432C393B73E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0788065-80CB-4F5D-8C79-1C3A1953E224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D8E7AB2E-38E5-4875-85F4-6A7CD6238F60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DFA6090-CCA6-4DF3-A069-141F2A74E450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D99C873-089A-4C6B-BD69-E1C363B9A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0">
              <a:extLst>
                <a:ext uri="{FF2B5EF4-FFF2-40B4-BE49-F238E27FC236}">
                  <a16:creationId xmlns:a16="http://schemas.microsoft.com/office/drawing/2014/main" id="{38905EEE-1369-451C-8C1E-D05B07C011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1">
              <a:extLst>
                <a:ext uri="{FF2B5EF4-FFF2-40B4-BE49-F238E27FC236}">
                  <a16:creationId xmlns:a16="http://schemas.microsoft.com/office/drawing/2014/main" id="{9FB8C304-414B-4514-894A-3BA1CF496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6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D26EE4B-A1EE-46A3-B55B-8CCE96FBCA75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CDE5A9E-C42C-4D40-AE3C-E8D8396D44A9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6C7DDBF-D6B3-4528-B872-3C1D58F88EB1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C981F7-F9CD-421B-ACBC-F7A65D030C1A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E337682-3A5E-4F68-8EBE-3BAA4318E8F4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B18CDD-409E-42B5-944F-F15C4016E9D2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68CDF6F-FC8F-442E-91AD-9769756834B8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5EA593C-6EC6-4AF9-B10B-2FFC92DB07AA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B5D6D05-F487-4F69-B395-8B44B902FC7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6DB53EB-7AF9-4F23-AFFA-10BC92AF0C12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E57FC78-25E7-453D-B3F0-D7110A550E3C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E1A12A-E45E-4273-BF81-77170515A9A7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EC1908-6861-4070-9725-2DE87848E1E3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7A6A856-E70C-458D-964E-A1C9DF741BE5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9C54CC-817F-4F2F-A63F-E5A275186DDE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FE83F48-63C2-4D41-BD2A-3DC81F9FFD99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A6F66E3-786F-450C-91AA-FD44F2F5D898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90BED14-FDCB-4401-A8B2-823129A62B01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65AD8B9-548B-42D5-A8BD-8532042DD8FE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865877F-F32F-47C4-8EEC-EA72391393E5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FC910C5-6ED6-4864-81FC-9D4C5FE9E0B0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3A905B2-90E6-489D-BCE6-DEFC7D86C4B2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A087654-443A-4F8F-850E-5F68E6E1A0DD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608A7C4-2CC6-41EA-8680-A67776C34262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A1BFC06-547A-454E-B8CD-F3400CA342D9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4578770-965B-44F2-9E9E-DD617021AB00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2A132A2-54D0-4B72-A90A-C48D5551CFFF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6B8FFEF-C759-48E7-AC34-ADCD65AA18E1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C130A27-FD0A-498B-A00E-4A37FCA50D8B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FBC9C3D-88A5-43B3-9932-0CAB3DCAC7EC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37BB1D1-2BA1-45D4-A5E7-9F8C4CAF4408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D491D16-5623-4679-AE57-F42039888026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615A63-CB06-4F8E-B0B9-9520832A2AB2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6878313-E99C-4CA3-8AEA-9F7E89785EDF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BB44D90-F18D-41EA-ADEB-55742A47E2F1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C221EDF-78DD-464B-B03B-0DC5F5B1EC3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6188CA1-49C9-4EB8-8A1B-57DECA32D7B6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1D0800D-4A2A-4AC1-9204-342C6048D9C0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C870664-B662-47F7-8B73-4142ED3AEC2C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9FDDC5-AA80-4403-BA06-0CAD1EB50415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68F04F8-6352-4D4D-8DCA-BF3DDABD977E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800902F-4776-4C1F-A188-9C6C1151C074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00E6C74-E726-41D8-A490-3C623B733E89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9E99030-D317-4627-9AEF-EB77B8B0F36D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679E674-F658-48FF-B780-4411A1E8FF16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A87499-E421-4E24-9E6E-1B63226A1E64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0E1F065-EAF9-4B27-A21A-DEE8C082EAE1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4EB595E-631C-4A5A-9074-DA18F0E3D5E3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654179-F962-4400-B0B0-C2D98575CB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8191" y="2073350"/>
            <a:ext cx="2509278" cy="3689497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8333D5D6-16D9-4623-AA4F-C1AD4107FC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1361" y="2073349"/>
            <a:ext cx="2509278" cy="3689497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46345109-658B-4688-BBE3-F1B07FA26B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84531" y="2073349"/>
            <a:ext cx="2509278" cy="3689497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D635D-D2E6-420C-93C9-B62CD17E3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0EF4CAB-67C8-4CB8-8ECA-337095D66AD1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839CFD7A-6B48-4DC2-8AA6-D14B828752EE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129E2FC-7B3E-4604-9B3A-F9DBA63C21A3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4D9B6E9-D2DF-4DE1-B397-4D1F542D7C85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189AC9B-4B5C-4E88-8179-141F096D754D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5B1F9D2-66ED-47EE-B7D9-8BFD7EC18F07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3D8FAB4-C710-4C46-88F5-8E7E464511D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02A7FDF-91D8-4E4A-8CC2-4422D6363DD3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26ABB0A-7FE5-4482-ABB0-54E50C9CF866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043D598-E9BA-49EB-BD90-C1F2D2FBABA9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4E4BABE-4B28-4725-904F-D606865ED083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473E06A-8C68-4336-B058-39353FF2BC4B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FCBCE11-9862-41F5-BF6F-274D5B394484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77F216B-4CD2-4C55-8DF7-A02E0F5D1BC4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499E6C-5E3B-4702-85CE-E31559A92D9C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22F9074-5F54-4C1D-8D3B-5DE72E8A401C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9FDBF40-2D65-41ED-B22C-CA7FC8778ADB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923B18D-13B4-4D0E-8AD1-4446F76DC4E7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970F7A2-67E2-4BD9-AD01-D8BD2421CA1E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EE01246-5DB9-437F-93C0-BCAECCCEB280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E65B795-7730-4E72-BA77-23E34284438E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6D20548-056F-4F14-A05F-70B136B21266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4C1E9B3-343F-4966-9044-677DC5889848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5F9C206-20E0-43DD-B76A-683E78D2EFDD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54CF0A8-72ED-44F5-AB34-EAE70C8BFEEC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2C3B313-AE38-42F0-910B-2D67B0FD9F49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8E6AC0-E996-4522-8AB9-7CE66E65E76D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BC1B931-0E72-4A19-8875-64584ADFF752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C452CCD-60EB-4F3F-A05A-3C7F7CAE860E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A42E1B6-6365-4081-9DAB-2100D78505DB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28F7598-5E20-4A01-8ED6-DA50719723D9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2575E84-0335-4A06-BEC4-D67EF78B9CBE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DF34989-8DAB-4B62-9653-AADCE9A4BF69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356E8D4-C186-4AAA-81D3-D9D7B8C6790A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6F8DD86-96C2-4673-835E-6ECCE5FF45B9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07A392F-B108-4819-A57A-F633DBC4E461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EC88D28-2A16-48A3-B64E-B9291CFA5E27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63A4E1E-4E7D-4111-BA5C-A3017086814C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2A6C146-69F9-45F3-96BD-C2C81254BDA0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1F3039-EDA7-47CA-AF8B-0CFC89AB5F31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24FCC4B-A9E6-4136-92AE-89E47E7D3C69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EBBA231-74EB-4363-8D3E-8491158CA2E5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DE02A47-A977-4B37-8374-0B84FBB59BF7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E8DDDF6-49D6-4BBD-B3A6-834C737B616D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C4D42E-0631-4C22-92A6-50F7FD6C68AE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105F726-8F79-429E-98FC-882362ACC4F8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40F5E3D-325B-4894-995D-F7059C47AEF6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EFBAB5B-FFA6-4994-829E-F11233539141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6199FAA-4F50-4F16-A604-788E79BE7F0D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27ED3A7-2EF3-43D5-BBD3-590C358ADB27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5E5214F-EF22-495A-AE36-9AA4305E6CD1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E644CCB-25A2-4C36-BCDA-89BA4A03D7A2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7DF453B-3B70-494B-85DE-5759EBB33272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6B43784-7261-4D2A-BAAB-162AAB3DB06E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4078F1-29BC-4D42-BB49-50E7911C39B3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91F96885-44FE-4654-85B3-84BE9A1E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3A92C2B7-4AF9-497B-8F11-AB83C29203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78747FBC-49A7-4FB3-8A1B-079A17419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itle 11">
            <a:extLst>
              <a:ext uri="{FF2B5EF4-FFF2-40B4-BE49-F238E27FC236}">
                <a16:creationId xmlns:a16="http://schemas.microsoft.com/office/drawing/2014/main" id="{B64242D5-755E-437D-8301-09C103275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259" y="995469"/>
            <a:ext cx="7077742" cy="808459"/>
          </a:xfrm>
        </p:spPr>
        <p:txBody>
          <a:bodyPr wrap="square" tIns="144000" bIns="108000">
            <a:spAutoFit/>
          </a:bodyPr>
          <a:lstStyle>
            <a:lvl1pPr algn="l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2E51E48-9777-463C-80BE-9ED0A6C34528}"/>
              </a:ext>
            </a:extLst>
          </p:cNvPr>
          <p:cNvSpPr/>
          <p:nvPr userDrawn="1"/>
        </p:nvSpPr>
        <p:spPr>
          <a:xfrm>
            <a:off x="5114259" y="1689219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7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D8753123-4BBE-48E6-9F16-6A9467A089A9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39D885E-84BC-49B8-BDAB-ECC213EDB12C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F71D061-40EE-4768-B89C-11D70A4C4E07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1265396-2820-4227-980C-E66C8C1495E7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7533049-AF93-4AB7-84E6-A2BCB83A76EB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B519539-9506-41CB-8AA4-8230CBCD2415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8603CFF-DFD8-42D3-87F7-0C00F547A87B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60026EF-40A3-4042-907B-13322C3D8F7C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CFBE2EE-4B61-4B17-BB2F-D0DAB290C898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ADFD85B-A747-4092-81FB-B1C277B0BA01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2965F9F-A6A5-412D-9086-1CF6EA41DB3E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2F796E6-2A2E-4445-9B7C-E2FCDD30DF5C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47D6002-3900-4817-A83A-FA826F03F112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7549DBB-D33B-486D-8CD2-504CBF503211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CB0933D-E3E0-4CD3-B6EA-F4E33BA6715E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8B0FEC-DFCF-4ECC-B577-BCA39D36268D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2B4E41D-D358-40E5-B2C1-F1558EFE918B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E0E5854-8A7D-484B-9775-1744A51F12DC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4A7654B-292C-4AB5-85BA-BA82529FC19B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86B42E5-A024-49C4-B936-DACC747CA129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721B2FF-1065-41BE-BC92-DB2353385DB2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36BF795-4835-4059-A5D4-EF8DE9E0CE41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B5736B9-1F3F-4B20-8111-16F82CB71302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CEF78EA-0C18-4B1F-8CCF-1852A26AEEE8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CA596AE-DB7D-463A-8FE1-5BFB494A28B3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859C383-41AA-44C8-A4BD-D669548B96AB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C500D58-2998-4096-9B67-C8E87AD0DAC4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1CBA701-B206-4F11-97D3-6BC185719539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3ED1FB4-B6BE-4B15-9259-66D097557270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DFC82CF-CFDB-4DD6-8284-B9A753C06058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0D11F6E-6751-453A-8A4F-A195B3562662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14D4F83-4C7C-46B2-86B1-4046C7FDA24C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6987755-F6EC-4C95-B04C-E84706DAC511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344750-8A4D-44B4-A633-917B3D035A26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3F6F310-C489-4A07-83D9-726118358289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3F5A4C0-CE1F-4B20-8F11-869E57077A16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85BAD7A-F09C-4161-B5D8-53001F445B1F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4E93E73-A997-4F58-82DF-DA8273ED0D24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DF399B0-35E9-4007-B427-DF42ED2FE14C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8F2346F-B5F5-4620-BBD6-049E6FA161B5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3D187D9-B151-46C2-BEE8-D40D9C65F2B9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2723C8C-2C7E-402F-BF8B-72B1BE0B0C96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BC49BC4-A2D2-4905-A865-8B32BDF40384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5B58D24-84DF-4719-AB65-74AD69FCF93C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B0DC770-ED95-4292-B021-0BE750659D73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B1C7816-9612-43B2-B327-E87D44E4329A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A6FDE21-230F-46F7-8E8C-AF25F65EEC68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3EB30B5-CF36-4DE5-AED0-AEDF739C4682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CF1206-79F3-42A6-8F70-48ABA4416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36562"/>
            <a:ext cx="4091998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8" name="Picture Placeholder 11">
            <a:extLst>
              <a:ext uri="{FF2B5EF4-FFF2-40B4-BE49-F238E27FC236}">
                <a16:creationId xmlns:a16="http://schemas.microsoft.com/office/drawing/2014/main" id="{923876AB-8A4E-4334-A9BE-74CD140EB6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1998" y="2136562"/>
            <a:ext cx="2711413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9" name="Picture Placeholder 11">
            <a:extLst>
              <a:ext uri="{FF2B5EF4-FFF2-40B4-BE49-F238E27FC236}">
                <a16:creationId xmlns:a16="http://schemas.microsoft.com/office/drawing/2014/main" id="{64A7F7F6-490F-41B3-A428-D650207396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3411" y="2136562"/>
            <a:ext cx="2697749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0" name="Picture Placeholder 11">
            <a:extLst>
              <a:ext uri="{FF2B5EF4-FFF2-40B4-BE49-F238E27FC236}">
                <a16:creationId xmlns:a16="http://schemas.microsoft.com/office/drawing/2014/main" id="{864DA7A3-5264-465F-97BD-8D1162CFA3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03411" y="2136562"/>
            <a:ext cx="2688589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133E6F6-19B4-49A2-AD1E-8018D4002BE1}"/>
              </a:ext>
            </a:extLst>
          </p:cNvPr>
          <p:cNvSpPr/>
          <p:nvPr userDrawn="1"/>
        </p:nvSpPr>
        <p:spPr>
          <a:xfrm>
            <a:off x="5249436" y="1250732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6691A3EC-814A-47D1-8616-589F76222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791" y="535909"/>
            <a:ext cx="7818413" cy="808459"/>
          </a:xfrm>
        </p:spPr>
        <p:txBody>
          <a:bodyPr wrap="square" tIns="144000" bIns="108000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Add Your Title Here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9ABCA7-CD2F-4649-B5D2-084DDAFBA6CE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81CED8D-1825-41D5-99B9-B60ADC47EA55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7E6CF26-E8B8-4E75-9362-24C5D772C815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C57C1BE-DCF2-4AB8-9D82-AAFAA6B23656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E0A47EB-241C-4899-BE41-DFC906D1846C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EB93269-8D43-415D-A394-3104639A31F1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2" name="Freeform 47">
              <a:extLst>
                <a:ext uri="{FF2B5EF4-FFF2-40B4-BE49-F238E27FC236}">
                  <a16:creationId xmlns:a16="http://schemas.microsoft.com/office/drawing/2014/main" id="{091D2CED-B02E-41FF-BE88-89AC9C3946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788092EF-F4CA-496F-A318-03EFB3D060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E028FC52-BDEA-4623-AE3E-3E3CD75752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93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CBFFB8C5-E1C6-4710-8E34-DA4F320FD2A6}"/>
              </a:ext>
            </a:extLst>
          </p:cNvPr>
          <p:cNvGrpSpPr/>
          <p:nvPr userDrawn="1"/>
        </p:nvGrpSpPr>
        <p:grpSpPr>
          <a:xfrm>
            <a:off x="271102" y="717697"/>
            <a:ext cx="11649795" cy="5422605"/>
            <a:chOff x="2258434" y="1480776"/>
            <a:chExt cx="6679215" cy="3108960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01B853B-847F-475C-B5CE-1BC224564D01}"/>
                </a:ext>
              </a:extLst>
            </p:cNvPr>
            <p:cNvSpPr/>
            <p:nvPr/>
          </p:nvSpPr>
          <p:spPr>
            <a:xfrm>
              <a:off x="4725695" y="3469406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4F2EEF1-31DC-4363-9F16-8FFF0AC9D745}"/>
                </a:ext>
              </a:extLst>
            </p:cNvPr>
            <p:cNvSpPr/>
            <p:nvPr/>
          </p:nvSpPr>
          <p:spPr>
            <a:xfrm>
              <a:off x="4715694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19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A65DC77-A0C0-442F-934D-90EFBC8DCDFC}"/>
                </a:ext>
              </a:extLst>
            </p:cNvPr>
            <p:cNvSpPr/>
            <p:nvPr/>
          </p:nvSpPr>
          <p:spPr>
            <a:xfrm>
              <a:off x="4617396" y="33872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3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3940957-1F93-4125-8E8B-68C24ED1142A}"/>
                </a:ext>
              </a:extLst>
            </p:cNvPr>
            <p:cNvSpPr/>
            <p:nvPr/>
          </p:nvSpPr>
          <p:spPr>
            <a:xfrm>
              <a:off x="8551125" y="162565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8E514E2-B500-42FA-B223-7D48B57220BD}"/>
                </a:ext>
              </a:extLst>
            </p:cNvPr>
            <p:cNvSpPr/>
            <p:nvPr/>
          </p:nvSpPr>
          <p:spPr>
            <a:xfrm>
              <a:off x="8561127" y="18441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0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C7E0EA4-A2C3-4E07-883C-BDC37C6CB904}"/>
                </a:ext>
              </a:extLst>
            </p:cNvPr>
            <p:cNvSpPr/>
            <p:nvPr/>
          </p:nvSpPr>
          <p:spPr>
            <a:xfrm>
              <a:off x="8688190" y="1736618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F8F9E31-3C27-419A-8DE3-A438F7E410EE}"/>
                </a:ext>
              </a:extLst>
            </p:cNvPr>
            <p:cNvSpPr/>
            <p:nvPr/>
          </p:nvSpPr>
          <p:spPr>
            <a:xfrm>
              <a:off x="5270715" y="21410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B26F16-80A0-438D-B6C2-041F51C9612E}"/>
                </a:ext>
              </a:extLst>
            </p:cNvPr>
            <p:cNvSpPr/>
            <p:nvPr/>
          </p:nvSpPr>
          <p:spPr>
            <a:xfrm>
              <a:off x="5989281" y="353722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780DB75-5A66-44AB-9398-5ADB179A879D}"/>
                </a:ext>
              </a:extLst>
            </p:cNvPr>
            <p:cNvSpPr/>
            <p:nvPr/>
          </p:nvSpPr>
          <p:spPr>
            <a:xfrm>
              <a:off x="5757252" y="3250807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9898B03-F8A0-4D40-87B7-BA68F6AC5D24}"/>
                </a:ext>
              </a:extLst>
            </p:cNvPr>
            <p:cNvSpPr/>
            <p:nvPr/>
          </p:nvSpPr>
          <p:spPr>
            <a:xfrm>
              <a:off x="5882887" y="337282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33F768E-21E8-4360-95B2-8613E685C556}"/>
                </a:ext>
              </a:extLst>
            </p:cNvPr>
            <p:cNvSpPr/>
            <p:nvPr/>
          </p:nvSpPr>
          <p:spPr>
            <a:xfrm>
              <a:off x="5794686" y="340244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B4DF04A-578F-4621-8F8A-2EABF3E6FF83}"/>
                </a:ext>
              </a:extLst>
            </p:cNvPr>
            <p:cNvSpPr/>
            <p:nvPr/>
          </p:nvSpPr>
          <p:spPr>
            <a:xfrm>
              <a:off x="5171655" y="1985601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E72BA79-1AC7-4D16-965D-611080AB05F5}"/>
                </a:ext>
              </a:extLst>
            </p:cNvPr>
            <p:cNvSpPr/>
            <p:nvPr/>
          </p:nvSpPr>
          <p:spPr>
            <a:xfrm>
              <a:off x="5177751" y="229802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88BF642-8BED-4FE2-A19A-BFC2B03517B4}"/>
                </a:ext>
              </a:extLst>
            </p:cNvPr>
            <p:cNvSpPr/>
            <p:nvPr/>
          </p:nvSpPr>
          <p:spPr>
            <a:xfrm>
              <a:off x="5115553" y="2156194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A92B270-A732-4613-93A1-ED17F8698AF4}"/>
                </a:ext>
              </a:extLst>
            </p:cNvPr>
            <p:cNvSpPr/>
            <p:nvPr/>
          </p:nvSpPr>
          <p:spPr>
            <a:xfrm>
              <a:off x="8837256" y="2936958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4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6" y="100394"/>
                  </a:cubicBezTo>
                  <a:cubicBezTo>
                    <a:pt x="22474" y="100394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73F0187-F7D3-44F1-B314-E2763F26FE64}"/>
                </a:ext>
              </a:extLst>
            </p:cNvPr>
            <p:cNvSpPr/>
            <p:nvPr/>
          </p:nvSpPr>
          <p:spPr>
            <a:xfrm>
              <a:off x="8605227" y="265054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CACB4A2-D083-4486-B62D-3E022B029CC1}"/>
                </a:ext>
              </a:extLst>
            </p:cNvPr>
            <p:cNvSpPr/>
            <p:nvPr/>
          </p:nvSpPr>
          <p:spPr>
            <a:xfrm>
              <a:off x="8730862" y="277246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4661917-7585-42BE-9DDA-4E8AC539D863}"/>
                </a:ext>
              </a:extLst>
            </p:cNvPr>
            <p:cNvSpPr/>
            <p:nvPr/>
          </p:nvSpPr>
          <p:spPr>
            <a:xfrm>
              <a:off x="8642661" y="2802084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5"/>
                    <a:pt x="16035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1827D64-3620-4878-8A12-18ABB116B7BE}"/>
                </a:ext>
              </a:extLst>
            </p:cNvPr>
            <p:cNvSpPr/>
            <p:nvPr/>
          </p:nvSpPr>
          <p:spPr>
            <a:xfrm>
              <a:off x="3383241" y="181900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361EB7D-B802-4E35-A12C-42FD12A07B2F}"/>
                </a:ext>
              </a:extLst>
            </p:cNvPr>
            <p:cNvSpPr/>
            <p:nvPr/>
          </p:nvSpPr>
          <p:spPr>
            <a:xfrm>
              <a:off x="3615175" y="1532592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454DD52-BDD8-4D8C-8FF9-642AEF85D7B2}"/>
                </a:ext>
              </a:extLst>
            </p:cNvPr>
            <p:cNvSpPr/>
            <p:nvPr/>
          </p:nvSpPr>
          <p:spPr>
            <a:xfrm>
              <a:off x="3411245" y="160183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CAC207C-C9DB-4D87-BBC4-18BCB453D7A3}"/>
                </a:ext>
              </a:extLst>
            </p:cNvPr>
            <p:cNvSpPr/>
            <p:nvPr/>
          </p:nvSpPr>
          <p:spPr>
            <a:xfrm>
              <a:off x="3606603" y="168413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3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AF5509E-C1CB-47E1-BA7F-EDB919A87DE7}"/>
                </a:ext>
              </a:extLst>
            </p:cNvPr>
            <p:cNvSpPr/>
            <p:nvPr/>
          </p:nvSpPr>
          <p:spPr>
            <a:xfrm>
              <a:off x="2490368" y="2876379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82CAB9F-A394-403D-9B4B-02F7B1D7C63C}"/>
                </a:ext>
              </a:extLst>
            </p:cNvPr>
            <p:cNvSpPr/>
            <p:nvPr/>
          </p:nvSpPr>
          <p:spPr>
            <a:xfrm>
              <a:off x="2258434" y="258996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8293B8A-A69C-491C-BDBA-7B8E128FC020}"/>
                </a:ext>
              </a:extLst>
            </p:cNvPr>
            <p:cNvSpPr/>
            <p:nvPr/>
          </p:nvSpPr>
          <p:spPr>
            <a:xfrm>
              <a:off x="2383974" y="2711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D75F4CE-2022-48D1-B669-21147FB95662}"/>
                </a:ext>
              </a:extLst>
            </p:cNvPr>
            <p:cNvSpPr/>
            <p:nvPr/>
          </p:nvSpPr>
          <p:spPr>
            <a:xfrm>
              <a:off x="2295867" y="274150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5"/>
                    <a:pt x="16034" y="0"/>
                    <a:pt x="35814" y="0"/>
                  </a:cubicBezTo>
                  <a:cubicBezTo>
                    <a:pt x="55594" y="0"/>
                    <a:pt x="71628" y="16035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FEB3BB8-6BA2-4784-9EEB-3807E60FE851}"/>
                </a:ext>
              </a:extLst>
            </p:cNvPr>
            <p:cNvSpPr/>
            <p:nvPr/>
          </p:nvSpPr>
          <p:spPr>
            <a:xfrm>
              <a:off x="7566907" y="236812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6 w 100393"/>
                <a:gd name="connsiteY1" fmla="*/ 100393 h 100393"/>
                <a:gd name="connsiteX2" fmla="*/ -1 w 100393"/>
                <a:gd name="connsiteY2" fmla="*/ 50197 h 100393"/>
                <a:gd name="connsiteX3" fmla="*/ 50196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3"/>
                    <a:pt x="50196" y="100393"/>
                  </a:cubicBezTo>
                  <a:cubicBezTo>
                    <a:pt x="22474" y="100393"/>
                    <a:pt x="-1" y="77920"/>
                    <a:pt x="-1" y="50197"/>
                  </a:cubicBezTo>
                  <a:cubicBezTo>
                    <a:pt x="-1" y="22474"/>
                    <a:pt x="22473" y="0"/>
                    <a:pt x="50196" y="0"/>
                  </a:cubicBezTo>
                  <a:cubicBezTo>
                    <a:pt x="77919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8636A73-C1E2-45F3-8758-77E15F1D43FD}"/>
                </a:ext>
              </a:extLst>
            </p:cNvPr>
            <p:cNvSpPr/>
            <p:nvPr/>
          </p:nvSpPr>
          <p:spPr>
            <a:xfrm>
              <a:off x="7334973" y="265454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031BB66-ED08-47CD-AF7B-743C242D9187}"/>
                </a:ext>
              </a:extLst>
            </p:cNvPr>
            <p:cNvSpPr/>
            <p:nvPr/>
          </p:nvSpPr>
          <p:spPr>
            <a:xfrm>
              <a:off x="7460513" y="253262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983A062-9CD3-48B9-9F01-068287BA7175}"/>
                </a:ext>
              </a:extLst>
            </p:cNvPr>
            <p:cNvSpPr/>
            <p:nvPr/>
          </p:nvSpPr>
          <p:spPr>
            <a:xfrm>
              <a:off x="7372407" y="2531765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798DFD1-47C5-4B93-9786-BB0399BFF0DD}"/>
                </a:ext>
              </a:extLst>
            </p:cNvPr>
            <p:cNvSpPr/>
            <p:nvPr/>
          </p:nvSpPr>
          <p:spPr>
            <a:xfrm>
              <a:off x="3871874" y="4073481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6398C7-0E65-408E-9351-B3991271C91B}"/>
                </a:ext>
              </a:extLst>
            </p:cNvPr>
            <p:cNvSpPr/>
            <p:nvPr/>
          </p:nvSpPr>
          <p:spPr>
            <a:xfrm>
              <a:off x="3861873" y="385488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3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3"/>
                    <a:pt x="50197" y="100393"/>
                  </a:cubicBezTo>
                  <a:cubicBezTo>
                    <a:pt x="22474" y="100393"/>
                    <a:pt x="0" y="77919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3A648F7-6B77-40FB-9288-9B7124C29FCF}"/>
                </a:ext>
              </a:extLst>
            </p:cNvPr>
            <p:cNvSpPr/>
            <p:nvPr/>
          </p:nvSpPr>
          <p:spPr>
            <a:xfrm>
              <a:off x="3763575" y="3991281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3" y="71628"/>
                    <a:pt x="35814" y="71628"/>
                  </a:cubicBezTo>
                  <a:cubicBezTo>
                    <a:pt x="16035" y="71628"/>
                    <a:pt x="0" y="55594"/>
                    <a:pt x="0" y="35814"/>
                  </a:cubicBezTo>
                  <a:cubicBezTo>
                    <a:pt x="0" y="16034"/>
                    <a:pt x="16035" y="0"/>
                    <a:pt x="35814" y="0"/>
                  </a:cubicBezTo>
                  <a:cubicBezTo>
                    <a:pt x="55593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167F069-7D9F-48C3-9DBA-B2A729D65B6D}"/>
                </a:ext>
              </a:extLst>
            </p:cNvPr>
            <p:cNvSpPr/>
            <p:nvPr/>
          </p:nvSpPr>
          <p:spPr>
            <a:xfrm>
              <a:off x="7849419" y="363571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39312D8-4ABD-4915-B8D2-E6CCC6AA9D48}"/>
                </a:ext>
              </a:extLst>
            </p:cNvPr>
            <p:cNvSpPr/>
            <p:nvPr/>
          </p:nvSpPr>
          <p:spPr>
            <a:xfrm>
              <a:off x="7859420" y="3417114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1AAEDFB-517C-4F41-A188-27C1FFC5A36A}"/>
                </a:ext>
              </a:extLst>
            </p:cNvPr>
            <p:cNvSpPr/>
            <p:nvPr/>
          </p:nvSpPr>
          <p:spPr>
            <a:xfrm>
              <a:off x="7986483" y="3553416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3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6729569-48FB-41FC-9F16-11C6BA9D645C}"/>
                </a:ext>
              </a:extLst>
            </p:cNvPr>
            <p:cNvSpPr/>
            <p:nvPr/>
          </p:nvSpPr>
          <p:spPr>
            <a:xfrm>
              <a:off x="4876571" y="4489343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DF58574-1794-45F6-ADE2-CD2CA3843739}"/>
                </a:ext>
              </a:extLst>
            </p:cNvPr>
            <p:cNvSpPr/>
            <p:nvPr/>
          </p:nvSpPr>
          <p:spPr>
            <a:xfrm>
              <a:off x="7806556" y="183424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EE371F0-1148-4A31-941B-C2A17570BBBA}"/>
                </a:ext>
              </a:extLst>
            </p:cNvPr>
            <p:cNvSpPr/>
            <p:nvPr/>
          </p:nvSpPr>
          <p:spPr>
            <a:xfrm>
              <a:off x="8038585" y="1547737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19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411C846-6551-4EA7-89E4-38BB6A4BFDA3}"/>
                </a:ext>
              </a:extLst>
            </p:cNvPr>
            <p:cNvSpPr/>
            <p:nvPr/>
          </p:nvSpPr>
          <p:spPr>
            <a:xfrm>
              <a:off x="7834560" y="1617079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3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51A6782-3239-4F13-B140-298E61319736}"/>
                </a:ext>
              </a:extLst>
            </p:cNvPr>
            <p:cNvSpPr/>
            <p:nvPr/>
          </p:nvSpPr>
          <p:spPr>
            <a:xfrm>
              <a:off x="8029917" y="1699375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7F51A45-8038-452C-B4C5-5793A378654E}"/>
                </a:ext>
              </a:extLst>
            </p:cNvPr>
            <p:cNvSpPr/>
            <p:nvPr/>
          </p:nvSpPr>
          <p:spPr>
            <a:xfrm>
              <a:off x="6547351" y="1604792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C366FAB-97A3-42CD-AB14-37C5C2C16EDA}"/>
                </a:ext>
              </a:extLst>
            </p:cNvPr>
            <p:cNvSpPr/>
            <p:nvPr/>
          </p:nvSpPr>
          <p:spPr>
            <a:xfrm>
              <a:off x="6760235" y="1554405"/>
              <a:ext cx="100393" cy="100393"/>
            </a:xfrm>
            <a:custGeom>
              <a:avLst/>
              <a:gdLst>
                <a:gd name="connsiteX0" fmla="*/ 100394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4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4" y="50197"/>
                  </a:moveTo>
                  <a:cubicBezTo>
                    <a:pt x="100394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4" y="22474"/>
                    <a:pt x="100394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99E582A-657C-480E-A4F0-9F824CFB8E51}"/>
                </a:ext>
              </a:extLst>
            </p:cNvPr>
            <p:cNvSpPr/>
            <p:nvPr/>
          </p:nvSpPr>
          <p:spPr>
            <a:xfrm>
              <a:off x="6633933" y="1480776"/>
              <a:ext cx="71627" cy="71628"/>
            </a:xfrm>
            <a:custGeom>
              <a:avLst/>
              <a:gdLst>
                <a:gd name="connsiteX0" fmla="*/ 71628 w 71627"/>
                <a:gd name="connsiteY0" fmla="*/ 35814 h 71628"/>
                <a:gd name="connsiteX1" fmla="*/ 35814 w 71627"/>
                <a:gd name="connsiteY1" fmla="*/ 71628 h 71628"/>
                <a:gd name="connsiteX2" fmla="*/ 0 w 71627"/>
                <a:gd name="connsiteY2" fmla="*/ 35814 h 71628"/>
                <a:gd name="connsiteX3" fmla="*/ 35814 w 71627"/>
                <a:gd name="connsiteY3" fmla="*/ 0 h 71628"/>
                <a:gd name="connsiteX4" fmla="*/ 71628 w 71627"/>
                <a:gd name="connsiteY4" fmla="*/ 35814 h 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8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F3507D8-83F2-4FB1-9E0A-7EA2EDA8ED60}"/>
                </a:ext>
              </a:extLst>
            </p:cNvPr>
            <p:cNvSpPr/>
            <p:nvPr/>
          </p:nvSpPr>
          <p:spPr>
            <a:xfrm>
              <a:off x="4814563" y="1575455"/>
              <a:ext cx="100393" cy="100393"/>
            </a:xfrm>
            <a:custGeom>
              <a:avLst/>
              <a:gdLst>
                <a:gd name="connsiteX0" fmla="*/ 100393 w 100393"/>
                <a:gd name="connsiteY0" fmla="*/ 50197 h 100393"/>
                <a:gd name="connsiteX1" fmla="*/ 50197 w 100393"/>
                <a:gd name="connsiteY1" fmla="*/ 100394 h 100393"/>
                <a:gd name="connsiteX2" fmla="*/ 0 w 100393"/>
                <a:gd name="connsiteY2" fmla="*/ 50197 h 100393"/>
                <a:gd name="connsiteX3" fmla="*/ 50197 w 100393"/>
                <a:gd name="connsiteY3" fmla="*/ 0 h 100393"/>
                <a:gd name="connsiteX4" fmla="*/ 100393 w 100393"/>
                <a:gd name="connsiteY4" fmla="*/ 50197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93" h="100393">
                  <a:moveTo>
                    <a:pt x="100393" y="50197"/>
                  </a:moveTo>
                  <a:cubicBezTo>
                    <a:pt x="100393" y="77920"/>
                    <a:pt x="77920" y="100394"/>
                    <a:pt x="50197" y="100394"/>
                  </a:cubicBezTo>
                  <a:cubicBezTo>
                    <a:pt x="22474" y="100394"/>
                    <a:pt x="0" y="77920"/>
                    <a:pt x="0" y="50197"/>
                  </a:cubicBezTo>
                  <a:cubicBezTo>
                    <a:pt x="0" y="22474"/>
                    <a:pt x="22474" y="0"/>
                    <a:pt x="50197" y="0"/>
                  </a:cubicBezTo>
                  <a:cubicBezTo>
                    <a:pt x="77920" y="0"/>
                    <a:pt x="100393" y="22474"/>
                    <a:pt x="100393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0280BD-257D-4212-8120-E93829199DEF}"/>
                </a:ext>
              </a:extLst>
            </p:cNvPr>
            <p:cNvSpPr/>
            <p:nvPr/>
          </p:nvSpPr>
          <p:spPr>
            <a:xfrm>
              <a:off x="5015255" y="154964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4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969E6B9-219D-4052-BFB0-6293F7C1F517}"/>
                </a:ext>
              </a:extLst>
            </p:cNvPr>
            <p:cNvSpPr/>
            <p:nvPr/>
          </p:nvSpPr>
          <p:spPr>
            <a:xfrm>
              <a:off x="5068119" y="1711662"/>
              <a:ext cx="71627" cy="71627"/>
            </a:xfrm>
            <a:custGeom>
              <a:avLst/>
              <a:gdLst>
                <a:gd name="connsiteX0" fmla="*/ 71628 w 71627"/>
                <a:gd name="connsiteY0" fmla="*/ 35814 h 71627"/>
                <a:gd name="connsiteX1" fmla="*/ 35814 w 71627"/>
                <a:gd name="connsiteY1" fmla="*/ 71628 h 71627"/>
                <a:gd name="connsiteX2" fmla="*/ 0 w 71627"/>
                <a:gd name="connsiteY2" fmla="*/ 35814 h 71627"/>
                <a:gd name="connsiteX3" fmla="*/ 35814 w 71627"/>
                <a:gd name="connsiteY3" fmla="*/ 0 h 71627"/>
                <a:gd name="connsiteX4" fmla="*/ 71628 w 71627"/>
                <a:gd name="connsiteY4" fmla="*/ 35814 h 7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7" h="71627">
                  <a:moveTo>
                    <a:pt x="71628" y="35814"/>
                  </a:moveTo>
                  <a:cubicBezTo>
                    <a:pt x="71628" y="55594"/>
                    <a:pt x="55594" y="71628"/>
                    <a:pt x="35814" y="71628"/>
                  </a:cubicBezTo>
                  <a:cubicBezTo>
                    <a:pt x="16034" y="71628"/>
                    <a:pt x="0" y="55593"/>
                    <a:pt x="0" y="35814"/>
                  </a:cubicBezTo>
                  <a:cubicBezTo>
                    <a:pt x="0" y="16034"/>
                    <a:pt x="16034" y="0"/>
                    <a:pt x="35814" y="0"/>
                  </a:cubicBezTo>
                  <a:cubicBezTo>
                    <a:pt x="55594" y="0"/>
                    <a:pt x="71628" y="16034"/>
                    <a:pt x="71628" y="35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1" name="Picture Placeholder 11">
            <a:extLst>
              <a:ext uri="{FF2B5EF4-FFF2-40B4-BE49-F238E27FC236}">
                <a16:creationId xmlns:a16="http://schemas.microsoft.com/office/drawing/2014/main" id="{35C9C643-9210-4AC0-9D78-B96BFF6458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650" y="2136562"/>
            <a:ext cx="2688589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" name="Picture Placeholder 11">
            <a:extLst>
              <a:ext uri="{FF2B5EF4-FFF2-40B4-BE49-F238E27FC236}">
                <a16:creationId xmlns:a16="http://schemas.microsoft.com/office/drawing/2014/main" id="{42A82545-FBCB-43F8-A3F6-9E98EAACA9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83939" y="2136562"/>
            <a:ext cx="2690873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3" name="Picture Placeholder 11">
            <a:extLst>
              <a:ext uri="{FF2B5EF4-FFF2-40B4-BE49-F238E27FC236}">
                <a16:creationId xmlns:a16="http://schemas.microsoft.com/office/drawing/2014/main" id="{462369FA-55BA-4FD4-9CE6-A6EB1224C7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096" y="2136562"/>
            <a:ext cx="2720621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4" name="Picture Placeholder 11">
            <a:extLst>
              <a:ext uri="{FF2B5EF4-FFF2-40B4-BE49-F238E27FC236}">
                <a16:creationId xmlns:a16="http://schemas.microsoft.com/office/drawing/2014/main" id="{6B4CD9F0-BAFF-46E2-94F9-0ED71CE0DB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00002" y="2136562"/>
            <a:ext cx="4091998" cy="2137024"/>
          </a:xfr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8FA8496-7E3C-4E30-B8DD-6A06E0E141E7}"/>
              </a:ext>
            </a:extLst>
          </p:cNvPr>
          <p:cNvGrpSpPr/>
          <p:nvPr userDrawn="1"/>
        </p:nvGrpSpPr>
        <p:grpSpPr>
          <a:xfrm>
            <a:off x="11270511" y="6025668"/>
            <a:ext cx="754912" cy="740037"/>
            <a:chOff x="4572309" y="1662112"/>
            <a:chExt cx="3047747" cy="2987696"/>
          </a:xfrm>
          <a:solidFill>
            <a:schemeClr val="accent1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D7879C8-CBF6-4337-8480-D0ED59CD0F10}"/>
                </a:ext>
              </a:extLst>
            </p:cNvPr>
            <p:cNvSpPr/>
            <p:nvPr/>
          </p:nvSpPr>
          <p:spPr>
            <a:xfrm>
              <a:off x="5181647" y="1662112"/>
              <a:ext cx="1813102" cy="1138085"/>
            </a:xfrm>
            <a:custGeom>
              <a:avLst/>
              <a:gdLst>
                <a:gd name="connsiteX0" fmla="*/ 247469 w 1813102"/>
                <a:gd name="connsiteY0" fmla="*/ 1138085 h 1138085"/>
                <a:gd name="connsiteX1" fmla="*/ 652167 w 1813102"/>
                <a:gd name="connsiteY1" fmla="*/ 437093 h 1138085"/>
                <a:gd name="connsiteX2" fmla="*/ 914324 w 1813102"/>
                <a:gd name="connsiteY2" fmla="*/ 285740 h 1138085"/>
                <a:gd name="connsiteX3" fmla="*/ 1176471 w 1813102"/>
                <a:gd name="connsiteY3" fmla="*/ 437093 h 1138085"/>
                <a:gd name="connsiteX4" fmla="*/ 1402261 w 1813102"/>
                <a:gd name="connsiteY4" fmla="*/ 828199 h 1138085"/>
                <a:gd name="connsiteX5" fmla="*/ 1231125 w 1813102"/>
                <a:gd name="connsiteY5" fmla="*/ 923877 h 1138085"/>
                <a:gd name="connsiteX6" fmla="*/ 1728083 w 1813102"/>
                <a:gd name="connsiteY6" fmla="*/ 1129579 h 1138085"/>
                <a:gd name="connsiteX7" fmla="*/ 1813103 w 1813102"/>
                <a:gd name="connsiteY7" fmla="*/ 598503 h 1138085"/>
                <a:gd name="connsiteX8" fmla="*/ 1651711 w 1813102"/>
                <a:gd name="connsiteY8" fmla="*/ 688734 h 1138085"/>
                <a:gd name="connsiteX9" fmla="*/ 1423930 w 1813102"/>
                <a:gd name="connsiteY9" fmla="*/ 294218 h 1138085"/>
                <a:gd name="connsiteX10" fmla="*/ 914324 w 1813102"/>
                <a:gd name="connsiteY10" fmla="*/ 0 h 1138085"/>
                <a:gd name="connsiteX11" fmla="*/ 404698 w 1813102"/>
                <a:gd name="connsiteY11" fmla="*/ 294227 h 1138085"/>
                <a:gd name="connsiteX12" fmla="*/ 0 w 1813102"/>
                <a:gd name="connsiteY12" fmla="*/ 995220 h 1138085"/>
                <a:gd name="connsiteX13" fmla="*/ 212636 w 1813102"/>
                <a:gd name="connsiteY13" fmla="*/ 922858 h 1138085"/>
                <a:gd name="connsiteX14" fmla="*/ 247469 w 1813102"/>
                <a:gd name="connsiteY14" fmla="*/ 1138085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3102" h="1138085">
                  <a:moveTo>
                    <a:pt x="247469" y="1138085"/>
                  </a:moveTo>
                  <a:lnTo>
                    <a:pt x="652167" y="437093"/>
                  </a:lnTo>
                  <a:cubicBezTo>
                    <a:pt x="706079" y="343729"/>
                    <a:pt x="806520" y="285740"/>
                    <a:pt x="914324" y="285740"/>
                  </a:cubicBezTo>
                  <a:cubicBezTo>
                    <a:pt x="1022109" y="285740"/>
                    <a:pt x="1122569" y="343729"/>
                    <a:pt x="1176471" y="437093"/>
                  </a:cubicBezTo>
                  <a:lnTo>
                    <a:pt x="1402261" y="828199"/>
                  </a:lnTo>
                  <a:lnTo>
                    <a:pt x="1231125" y="923877"/>
                  </a:lnTo>
                  <a:lnTo>
                    <a:pt x="1728083" y="1129579"/>
                  </a:lnTo>
                  <a:lnTo>
                    <a:pt x="1813103" y="598503"/>
                  </a:lnTo>
                  <a:lnTo>
                    <a:pt x="1651711" y="688734"/>
                  </a:lnTo>
                  <a:lnTo>
                    <a:pt x="1423930" y="294218"/>
                  </a:lnTo>
                  <a:cubicBezTo>
                    <a:pt x="1319136" y="112738"/>
                    <a:pt x="1123874" y="0"/>
                    <a:pt x="914324" y="0"/>
                  </a:cubicBezTo>
                  <a:cubicBezTo>
                    <a:pt x="704755" y="0"/>
                    <a:pt x="509492" y="112738"/>
                    <a:pt x="404698" y="294227"/>
                  </a:cubicBezTo>
                  <a:lnTo>
                    <a:pt x="0" y="995220"/>
                  </a:lnTo>
                  <a:lnTo>
                    <a:pt x="212636" y="922858"/>
                  </a:lnTo>
                  <a:lnTo>
                    <a:pt x="247469" y="11380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DE13A82-F5C5-42AB-AE94-4C4341535A96}"/>
                </a:ext>
              </a:extLst>
            </p:cNvPr>
            <p:cNvSpPr/>
            <p:nvPr/>
          </p:nvSpPr>
          <p:spPr>
            <a:xfrm>
              <a:off x="6018456" y="2809950"/>
              <a:ext cx="1601600" cy="1839858"/>
            </a:xfrm>
            <a:custGeom>
              <a:avLst/>
              <a:gdLst>
                <a:gd name="connsiteX0" fmla="*/ 1514885 w 1601600"/>
                <a:gd name="connsiteY0" fmla="*/ 753342 h 1839858"/>
                <a:gd name="connsiteX1" fmla="*/ 1079954 w 1601600"/>
                <a:gd name="connsiteY1" fmla="*/ 0 h 1839858"/>
                <a:gd name="connsiteX2" fmla="*/ 1049579 w 1601600"/>
                <a:gd name="connsiteY2" fmla="*/ 217418 h 1839858"/>
                <a:gd name="connsiteX3" fmla="*/ 832495 w 1601600"/>
                <a:gd name="connsiteY3" fmla="*/ 142875 h 1839858"/>
                <a:gd name="connsiteX4" fmla="*/ 1268473 w 1601600"/>
                <a:gd name="connsiteY4" fmla="*/ 898017 h 1839858"/>
                <a:gd name="connsiteX5" fmla="*/ 1270759 w 1601600"/>
                <a:gd name="connsiteY5" fmla="*/ 901836 h 1839858"/>
                <a:gd name="connsiteX6" fmla="*/ 1315850 w 1601600"/>
                <a:gd name="connsiteY6" fmla="*/ 1060895 h 1839858"/>
                <a:gd name="connsiteX7" fmla="*/ 1017375 w 1601600"/>
                <a:gd name="connsiteY7" fmla="*/ 1363571 h 1839858"/>
                <a:gd name="connsiteX8" fmla="*/ 1015498 w 1601600"/>
                <a:gd name="connsiteY8" fmla="*/ 1363447 h 1839858"/>
                <a:gd name="connsiteX9" fmla="*/ 1010717 w 1601600"/>
                <a:gd name="connsiteY9" fmla="*/ 1363609 h 1839858"/>
                <a:gd name="connsiteX10" fmla="*/ 422062 w 1601600"/>
                <a:gd name="connsiteY10" fmla="*/ 1363609 h 1839858"/>
                <a:gd name="connsiteX11" fmla="*/ 422062 w 1601600"/>
                <a:gd name="connsiteY11" fmla="*/ 1173109 h 1839858"/>
                <a:gd name="connsiteX12" fmla="*/ 0 w 1601600"/>
                <a:gd name="connsiteY12" fmla="*/ 1506484 h 1839858"/>
                <a:gd name="connsiteX13" fmla="*/ 422062 w 1601600"/>
                <a:gd name="connsiteY13" fmla="*/ 1839859 h 1839858"/>
                <a:gd name="connsiteX14" fmla="*/ 422062 w 1601600"/>
                <a:gd name="connsiteY14" fmla="*/ 1649359 h 1839858"/>
                <a:gd name="connsiteX15" fmla="*/ 1013155 w 1601600"/>
                <a:gd name="connsiteY15" fmla="*/ 1649359 h 1839858"/>
                <a:gd name="connsiteX16" fmla="*/ 1013765 w 1601600"/>
                <a:gd name="connsiteY16" fmla="*/ 1649359 h 1839858"/>
                <a:gd name="connsiteX17" fmla="*/ 1015403 w 1601600"/>
                <a:gd name="connsiteY17" fmla="*/ 1649349 h 1839858"/>
                <a:gd name="connsiteX18" fmla="*/ 1601600 w 1601600"/>
                <a:gd name="connsiteY18" fmla="*/ 1060895 h 1839858"/>
                <a:gd name="connsiteX19" fmla="*/ 1514885 w 1601600"/>
                <a:gd name="connsiteY19" fmla="*/ 753342 h 183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1600" h="1839858">
                  <a:moveTo>
                    <a:pt x="1514885" y="753342"/>
                  </a:moveTo>
                  <a:lnTo>
                    <a:pt x="1079954" y="0"/>
                  </a:lnTo>
                  <a:lnTo>
                    <a:pt x="1049579" y="217418"/>
                  </a:lnTo>
                  <a:lnTo>
                    <a:pt x="832495" y="142875"/>
                  </a:lnTo>
                  <a:lnTo>
                    <a:pt x="1268473" y="898017"/>
                  </a:lnTo>
                  <a:lnTo>
                    <a:pt x="1270759" y="901836"/>
                  </a:lnTo>
                  <a:cubicBezTo>
                    <a:pt x="1300267" y="949442"/>
                    <a:pt x="1315850" y="1004449"/>
                    <a:pt x="1315850" y="1060895"/>
                  </a:cubicBezTo>
                  <a:cubicBezTo>
                    <a:pt x="1315850" y="1226391"/>
                    <a:pt x="1182348" y="1361304"/>
                    <a:pt x="1017375" y="1363571"/>
                  </a:cubicBezTo>
                  <a:lnTo>
                    <a:pt x="1015498" y="1363447"/>
                  </a:lnTo>
                  <a:lnTo>
                    <a:pt x="1010717" y="1363609"/>
                  </a:lnTo>
                  <a:lnTo>
                    <a:pt x="422062" y="1363609"/>
                  </a:lnTo>
                  <a:lnTo>
                    <a:pt x="422062" y="1173109"/>
                  </a:lnTo>
                  <a:lnTo>
                    <a:pt x="0" y="1506484"/>
                  </a:lnTo>
                  <a:lnTo>
                    <a:pt x="422062" y="1839859"/>
                  </a:lnTo>
                  <a:lnTo>
                    <a:pt x="422062" y="1649359"/>
                  </a:lnTo>
                  <a:lnTo>
                    <a:pt x="1013155" y="1649359"/>
                  </a:lnTo>
                  <a:cubicBezTo>
                    <a:pt x="1013346" y="1649359"/>
                    <a:pt x="1013565" y="1649359"/>
                    <a:pt x="1013765" y="1649359"/>
                  </a:cubicBezTo>
                  <a:lnTo>
                    <a:pt x="1015403" y="1649349"/>
                  </a:lnTo>
                  <a:cubicBezTo>
                    <a:pt x="1338844" y="1648130"/>
                    <a:pt x="1601600" y="1384611"/>
                    <a:pt x="1601600" y="1060895"/>
                  </a:cubicBezTo>
                  <a:cubicBezTo>
                    <a:pt x="1601591" y="952014"/>
                    <a:pt x="1571625" y="845715"/>
                    <a:pt x="1514885" y="753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78D6BB6-0CDA-4225-9399-B8AAF8D43AD0}"/>
                </a:ext>
              </a:extLst>
            </p:cNvPr>
            <p:cNvSpPr/>
            <p:nvPr/>
          </p:nvSpPr>
          <p:spPr>
            <a:xfrm>
              <a:off x="4572309" y="2821999"/>
              <a:ext cx="1342772" cy="1637319"/>
            </a:xfrm>
            <a:custGeom>
              <a:avLst/>
              <a:gdLst>
                <a:gd name="connsiteX0" fmla="*/ 1199888 w 1342772"/>
                <a:gd name="connsiteY0" fmla="*/ 1488862 h 1637319"/>
                <a:gd name="connsiteX1" fmla="*/ 1342763 w 1342772"/>
                <a:gd name="connsiteY1" fmla="*/ 1351569 h 1637319"/>
                <a:gd name="connsiteX2" fmla="*/ 588183 w 1342772"/>
                <a:gd name="connsiteY2" fmla="*/ 1351569 h 1637319"/>
                <a:gd name="connsiteX3" fmla="*/ 326046 w 1342772"/>
                <a:gd name="connsiteY3" fmla="*/ 1200207 h 1637319"/>
                <a:gd name="connsiteX4" fmla="*/ 326026 w 1342772"/>
                <a:gd name="connsiteY4" fmla="*/ 897493 h 1637319"/>
                <a:gd name="connsiteX5" fmla="*/ 592126 w 1342772"/>
                <a:gd name="connsiteY5" fmla="*/ 436626 h 1637319"/>
                <a:gd name="connsiteX6" fmla="*/ 755233 w 1342772"/>
                <a:gd name="connsiteY6" fmla="*/ 532952 h 1637319"/>
                <a:gd name="connsiteX7" fmla="*/ 682814 w 1342772"/>
                <a:gd name="connsiteY7" fmla="*/ 0 h 1637319"/>
                <a:gd name="connsiteX8" fmla="*/ 181132 w 1342772"/>
                <a:gd name="connsiteY8" fmla="*/ 193881 h 1637319"/>
                <a:gd name="connsiteX9" fmla="*/ 346077 w 1342772"/>
                <a:gd name="connsiteY9" fmla="*/ 291303 h 1637319"/>
                <a:gd name="connsiteX10" fmla="*/ 78567 w 1342772"/>
                <a:gd name="connsiteY10" fmla="*/ 754637 h 1637319"/>
                <a:gd name="connsiteX11" fmla="*/ 78567 w 1342772"/>
                <a:gd name="connsiteY11" fmla="*/ 1343082 h 1637319"/>
                <a:gd name="connsiteX12" fmla="*/ 588193 w 1342772"/>
                <a:gd name="connsiteY12" fmla="*/ 1637319 h 1637319"/>
                <a:gd name="connsiteX13" fmla="*/ 1342773 w 1342772"/>
                <a:gd name="connsiteY13" fmla="*/ 1637319 h 1637319"/>
                <a:gd name="connsiteX14" fmla="*/ 1199888 w 1342772"/>
                <a:gd name="connsiteY14" fmla="*/ 1488862 h 163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772" h="1637319">
                  <a:moveTo>
                    <a:pt x="1199888" y="1488862"/>
                  </a:moveTo>
                  <a:lnTo>
                    <a:pt x="1342763" y="1351569"/>
                  </a:lnTo>
                  <a:lnTo>
                    <a:pt x="588183" y="1351569"/>
                  </a:lnTo>
                  <a:cubicBezTo>
                    <a:pt x="480379" y="1351569"/>
                    <a:pt x="379938" y="1293562"/>
                    <a:pt x="326046" y="1200207"/>
                  </a:cubicBezTo>
                  <a:cubicBezTo>
                    <a:pt x="272153" y="1106853"/>
                    <a:pt x="272153" y="990857"/>
                    <a:pt x="326026" y="897493"/>
                  </a:cubicBezTo>
                  <a:lnTo>
                    <a:pt x="592126" y="436626"/>
                  </a:lnTo>
                  <a:lnTo>
                    <a:pt x="755233" y="532952"/>
                  </a:lnTo>
                  <a:lnTo>
                    <a:pt x="682814" y="0"/>
                  </a:lnTo>
                  <a:lnTo>
                    <a:pt x="181132" y="193881"/>
                  </a:lnTo>
                  <a:lnTo>
                    <a:pt x="346077" y="291303"/>
                  </a:lnTo>
                  <a:lnTo>
                    <a:pt x="78567" y="754637"/>
                  </a:lnTo>
                  <a:cubicBezTo>
                    <a:pt x="-26189" y="936117"/>
                    <a:pt x="-26189" y="1161602"/>
                    <a:pt x="78567" y="1343082"/>
                  </a:cubicBezTo>
                  <a:cubicBezTo>
                    <a:pt x="183361" y="1524572"/>
                    <a:pt x="378643" y="1637319"/>
                    <a:pt x="588193" y="1637319"/>
                  </a:cubicBezTo>
                  <a:lnTo>
                    <a:pt x="1342773" y="1637319"/>
                  </a:lnTo>
                  <a:lnTo>
                    <a:pt x="1199888" y="1488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C425E4B-6EFC-49C3-9864-C370E27E0388}"/>
              </a:ext>
            </a:extLst>
          </p:cNvPr>
          <p:cNvSpPr/>
          <p:nvPr userDrawn="1"/>
        </p:nvSpPr>
        <p:spPr>
          <a:xfrm>
            <a:off x="11359358" y="6259429"/>
            <a:ext cx="57721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C465B14E-B547-4612-956C-EF65EF6DEB60}" type="slidenum">
              <a:rPr lang="en-US" sz="2000" b="0" smtClean="0">
                <a:solidFill>
                  <a:schemeClr val="accent1"/>
                </a:solidFill>
                <a:latin typeface="+mj-lt"/>
              </a:rPr>
              <a:pPr algn="ctr"/>
              <a:t>‹#›</a:t>
            </a:fld>
            <a:endParaRPr lang="en-US" sz="2000" b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AF80597-93E6-41FC-85E5-115C70CDAEBB}"/>
              </a:ext>
            </a:extLst>
          </p:cNvPr>
          <p:cNvGrpSpPr/>
          <p:nvPr userDrawn="1"/>
        </p:nvGrpSpPr>
        <p:grpSpPr>
          <a:xfrm>
            <a:off x="255423" y="6430353"/>
            <a:ext cx="736982" cy="209524"/>
            <a:chOff x="10365831" y="4548189"/>
            <a:chExt cx="1018597" cy="289587"/>
          </a:xfrm>
        </p:grpSpPr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95D4727B-EA45-4865-856F-B039C32AAC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5680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157 w 437"/>
                <a:gd name="T19" fmla="*/ 338 h 438"/>
                <a:gd name="T20" fmla="*/ 101 w 437"/>
                <a:gd name="T21" fmla="*/ 338 h 438"/>
                <a:gd name="T22" fmla="*/ 101 w 437"/>
                <a:gd name="T23" fmla="*/ 177 h 438"/>
                <a:gd name="T24" fmla="*/ 157 w 437"/>
                <a:gd name="T25" fmla="*/ 177 h 438"/>
                <a:gd name="T26" fmla="*/ 157 w 437"/>
                <a:gd name="T27" fmla="*/ 338 h 438"/>
                <a:gd name="T28" fmla="*/ 129 w 437"/>
                <a:gd name="T29" fmla="*/ 155 h 438"/>
                <a:gd name="T30" fmla="*/ 98 w 437"/>
                <a:gd name="T31" fmla="*/ 129 h 438"/>
                <a:gd name="T32" fmla="*/ 129 w 437"/>
                <a:gd name="T33" fmla="*/ 100 h 438"/>
                <a:gd name="T34" fmla="*/ 160 w 437"/>
                <a:gd name="T35" fmla="*/ 129 h 438"/>
                <a:gd name="T36" fmla="*/ 129 w 437"/>
                <a:gd name="T37" fmla="*/ 155 h 438"/>
                <a:gd name="T38" fmla="*/ 347 w 437"/>
                <a:gd name="T39" fmla="*/ 338 h 438"/>
                <a:gd name="T40" fmla="*/ 296 w 437"/>
                <a:gd name="T41" fmla="*/ 338 h 438"/>
                <a:gd name="T42" fmla="*/ 296 w 437"/>
                <a:gd name="T43" fmla="*/ 252 h 438"/>
                <a:gd name="T44" fmla="*/ 268 w 437"/>
                <a:gd name="T45" fmla="*/ 215 h 438"/>
                <a:gd name="T46" fmla="*/ 240 w 437"/>
                <a:gd name="T47" fmla="*/ 235 h 438"/>
                <a:gd name="T48" fmla="*/ 237 w 437"/>
                <a:gd name="T49" fmla="*/ 249 h 438"/>
                <a:gd name="T50" fmla="*/ 237 w 437"/>
                <a:gd name="T51" fmla="*/ 338 h 438"/>
                <a:gd name="T52" fmla="*/ 185 w 437"/>
                <a:gd name="T53" fmla="*/ 338 h 438"/>
                <a:gd name="T54" fmla="*/ 185 w 437"/>
                <a:gd name="T55" fmla="*/ 177 h 438"/>
                <a:gd name="T56" fmla="*/ 237 w 437"/>
                <a:gd name="T57" fmla="*/ 177 h 438"/>
                <a:gd name="T58" fmla="*/ 237 w 437"/>
                <a:gd name="T59" fmla="*/ 198 h 438"/>
                <a:gd name="T60" fmla="*/ 285 w 437"/>
                <a:gd name="T61" fmla="*/ 175 h 438"/>
                <a:gd name="T62" fmla="*/ 347 w 437"/>
                <a:gd name="T63" fmla="*/ 246 h 438"/>
                <a:gd name="T64" fmla="*/ 347 w 437"/>
                <a:gd name="T65" fmla="*/ 3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157" y="338"/>
                  </a:moveTo>
                  <a:cubicBezTo>
                    <a:pt x="101" y="338"/>
                    <a:pt x="101" y="338"/>
                    <a:pt x="101" y="33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57" y="338"/>
                    <a:pt x="157" y="338"/>
                    <a:pt x="157" y="338"/>
                  </a:cubicBezTo>
                  <a:close/>
                  <a:moveTo>
                    <a:pt x="129" y="155"/>
                  </a:moveTo>
                  <a:cubicBezTo>
                    <a:pt x="111" y="155"/>
                    <a:pt x="98" y="143"/>
                    <a:pt x="98" y="129"/>
                  </a:cubicBezTo>
                  <a:cubicBezTo>
                    <a:pt x="98" y="112"/>
                    <a:pt x="111" y="100"/>
                    <a:pt x="129" y="100"/>
                  </a:cubicBezTo>
                  <a:cubicBezTo>
                    <a:pt x="148" y="100"/>
                    <a:pt x="160" y="112"/>
                    <a:pt x="160" y="129"/>
                  </a:cubicBezTo>
                  <a:cubicBezTo>
                    <a:pt x="160" y="143"/>
                    <a:pt x="148" y="155"/>
                    <a:pt x="129" y="155"/>
                  </a:cubicBezTo>
                  <a:close/>
                  <a:moveTo>
                    <a:pt x="347" y="338"/>
                  </a:moveTo>
                  <a:cubicBezTo>
                    <a:pt x="296" y="338"/>
                    <a:pt x="296" y="338"/>
                    <a:pt x="296" y="338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96" y="229"/>
                    <a:pt x="285" y="215"/>
                    <a:pt x="268" y="215"/>
                  </a:cubicBezTo>
                  <a:cubicBezTo>
                    <a:pt x="251" y="215"/>
                    <a:pt x="243" y="223"/>
                    <a:pt x="240" y="235"/>
                  </a:cubicBezTo>
                  <a:cubicBezTo>
                    <a:pt x="237" y="238"/>
                    <a:pt x="237" y="241"/>
                    <a:pt x="237" y="249"/>
                  </a:cubicBezTo>
                  <a:cubicBezTo>
                    <a:pt x="237" y="338"/>
                    <a:pt x="237" y="338"/>
                    <a:pt x="237" y="338"/>
                  </a:cubicBezTo>
                  <a:cubicBezTo>
                    <a:pt x="185" y="338"/>
                    <a:pt x="185" y="338"/>
                    <a:pt x="185" y="338"/>
                  </a:cubicBezTo>
                  <a:cubicBezTo>
                    <a:pt x="185" y="338"/>
                    <a:pt x="185" y="192"/>
                    <a:pt x="185" y="177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46" y="189"/>
                    <a:pt x="259" y="175"/>
                    <a:pt x="285" y="175"/>
                  </a:cubicBezTo>
                  <a:cubicBezTo>
                    <a:pt x="319" y="175"/>
                    <a:pt x="347" y="195"/>
                    <a:pt x="347" y="246"/>
                  </a:cubicBezTo>
                  <a:cubicBezTo>
                    <a:pt x="347" y="246"/>
                    <a:pt x="347" y="246"/>
                    <a:pt x="347" y="33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0">
              <a:extLst>
                <a:ext uri="{FF2B5EF4-FFF2-40B4-BE49-F238E27FC236}">
                  <a16:creationId xmlns:a16="http://schemas.microsoft.com/office/drawing/2014/main" id="{9DFE3983-A9AC-4768-8B88-960138589B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65831" y="4548189"/>
              <a:ext cx="28874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277 w 437"/>
                <a:gd name="T19" fmla="*/ 219 h 438"/>
                <a:gd name="T20" fmla="*/ 241 w 437"/>
                <a:gd name="T21" fmla="*/ 219 h 438"/>
                <a:gd name="T22" fmla="*/ 241 w 437"/>
                <a:gd name="T23" fmla="*/ 345 h 438"/>
                <a:gd name="T24" fmla="*/ 189 w 437"/>
                <a:gd name="T25" fmla="*/ 345 h 438"/>
                <a:gd name="T26" fmla="*/ 189 w 437"/>
                <a:gd name="T27" fmla="*/ 219 h 438"/>
                <a:gd name="T28" fmla="*/ 164 w 437"/>
                <a:gd name="T29" fmla="*/ 219 h 438"/>
                <a:gd name="T30" fmla="*/ 164 w 437"/>
                <a:gd name="T31" fmla="*/ 174 h 438"/>
                <a:gd name="T32" fmla="*/ 189 w 437"/>
                <a:gd name="T33" fmla="*/ 174 h 438"/>
                <a:gd name="T34" fmla="*/ 189 w 437"/>
                <a:gd name="T35" fmla="*/ 145 h 438"/>
                <a:gd name="T36" fmla="*/ 241 w 437"/>
                <a:gd name="T37" fmla="*/ 93 h 438"/>
                <a:gd name="T38" fmla="*/ 279 w 437"/>
                <a:gd name="T39" fmla="*/ 93 h 438"/>
                <a:gd name="T40" fmla="*/ 279 w 437"/>
                <a:gd name="T41" fmla="*/ 137 h 438"/>
                <a:gd name="T42" fmla="*/ 253 w 437"/>
                <a:gd name="T43" fmla="*/ 137 h 438"/>
                <a:gd name="T44" fmla="*/ 241 w 437"/>
                <a:gd name="T45" fmla="*/ 149 h 438"/>
                <a:gd name="T46" fmla="*/ 241 w 437"/>
                <a:gd name="T47" fmla="*/ 174 h 438"/>
                <a:gd name="T48" fmla="*/ 281 w 437"/>
                <a:gd name="T49" fmla="*/ 174 h 438"/>
                <a:gd name="T50" fmla="*/ 277 w 437"/>
                <a:gd name="T51" fmla="*/ 2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277" y="219"/>
                  </a:moveTo>
                  <a:cubicBezTo>
                    <a:pt x="241" y="219"/>
                    <a:pt x="241" y="219"/>
                    <a:pt x="241" y="219"/>
                  </a:cubicBezTo>
                  <a:cubicBezTo>
                    <a:pt x="241" y="275"/>
                    <a:pt x="241" y="345"/>
                    <a:pt x="241" y="345"/>
                  </a:cubicBezTo>
                  <a:cubicBezTo>
                    <a:pt x="189" y="345"/>
                    <a:pt x="189" y="345"/>
                    <a:pt x="189" y="345"/>
                  </a:cubicBezTo>
                  <a:cubicBezTo>
                    <a:pt x="189" y="345"/>
                    <a:pt x="189" y="276"/>
                    <a:pt x="189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4" y="174"/>
                    <a:pt x="164" y="174"/>
                    <a:pt x="164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45"/>
                    <a:pt x="189" y="145"/>
                    <a:pt x="189" y="145"/>
                  </a:cubicBezTo>
                  <a:cubicBezTo>
                    <a:pt x="189" y="125"/>
                    <a:pt x="199" y="93"/>
                    <a:pt x="241" y="93"/>
                  </a:cubicBezTo>
                  <a:cubicBezTo>
                    <a:pt x="279" y="93"/>
                    <a:pt x="279" y="93"/>
                    <a:pt x="279" y="93"/>
                  </a:cubicBezTo>
                  <a:cubicBezTo>
                    <a:pt x="279" y="137"/>
                    <a:pt x="279" y="137"/>
                    <a:pt x="279" y="137"/>
                  </a:cubicBezTo>
                  <a:cubicBezTo>
                    <a:pt x="279" y="137"/>
                    <a:pt x="256" y="137"/>
                    <a:pt x="253" y="137"/>
                  </a:cubicBezTo>
                  <a:cubicBezTo>
                    <a:pt x="248" y="137"/>
                    <a:pt x="241" y="138"/>
                    <a:pt x="241" y="149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7" y="219"/>
                    <a:pt x="277" y="219"/>
                    <a:pt x="277" y="2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1">
              <a:extLst>
                <a:ext uri="{FF2B5EF4-FFF2-40B4-BE49-F238E27FC236}">
                  <a16:creationId xmlns:a16="http://schemas.microsoft.com/office/drawing/2014/main" id="{8FDD8E2F-E163-4804-BC84-8AD826E1CB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895" y="4548189"/>
              <a:ext cx="288468" cy="289587"/>
            </a:xfrm>
            <a:custGeom>
              <a:avLst/>
              <a:gdLst>
                <a:gd name="T0" fmla="*/ 377 w 437"/>
                <a:gd name="T1" fmla="*/ 0 h 438"/>
                <a:gd name="T2" fmla="*/ 60 w 437"/>
                <a:gd name="T3" fmla="*/ 0 h 438"/>
                <a:gd name="T4" fmla="*/ 0 w 437"/>
                <a:gd name="T5" fmla="*/ 61 h 438"/>
                <a:gd name="T6" fmla="*/ 0 w 437"/>
                <a:gd name="T7" fmla="*/ 377 h 438"/>
                <a:gd name="T8" fmla="*/ 60 w 437"/>
                <a:gd name="T9" fmla="*/ 438 h 438"/>
                <a:gd name="T10" fmla="*/ 377 w 437"/>
                <a:gd name="T11" fmla="*/ 438 h 438"/>
                <a:gd name="T12" fmla="*/ 437 w 437"/>
                <a:gd name="T13" fmla="*/ 377 h 438"/>
                <a:gd name="T14" fmla="*/ 437 w 437"/>
                <a:gd name="T15" fmla="*/ 61 h 438"/>
                <a:gd name="T16" fmla="*/ 377 w 437"/>
                <a:gd name="T17" fmla="*/ 0 h 438"/>
                <a:gd name="T18" fmla="*/ 334 w 437"/>
                <a:gd name="T19" fmla="*/ 162 h 438"/>
                <a:gd name="T20" fmla="*/ 334 w 437"/>
                <a:gd name="T21" fmla="*/ 171 h 438"/>
                <a:gd name="T22" fmla="*/ 171 w 437"/>
                <a:gd name="T23" fmla="*/ 333 h 438"/>
                <a:gd name="T24" fmla="*/ 84 w 437"/>
                <a:gd name="T25" fmla="*/ 308 h 438"/>
                <a:gd name="T26" fmla="*/ 97 w 437"/>
                <a:gd name="T27" fmla="*/ 309 h 438"/>
                <a:gd name="T28" fmla="*/ 168 w 437"/>
                <a:gd name="T29" fmla="*/ 284 h 438"/>
                <a:gd name="T30" fmla="*/ 114 w 437"/>
                <a:gd name="T31" fmla="*/ 244 h 438"/>
                <a:gd name="T32" fmla="*/ 126 w 437"/>
                <a:gd name="T33" fmla="*/ 246 h 438"/>
                <a:gd name="T34" fmla="*/ 141 w 437"/>
                <a:gd name="T35" fmla="*/ 243 h 438"/>
                <a:gd name="T36" fmla="*/ 94 w 437"/>
                <a:gd name="T37" fmla="*/ 186 h 438"/>
                <a:gd name="T38" fmla="*/ 120 w 437"/>
                <a:gd name="T39" fmla="*/ 193 h 438"/>
                <a:gd name="T40" fmla="*/ 96 w 437"/>
                <a:gd name="T41" fmla="*/ 145 h 438"/>
                <a:gd name="T42" fmla="*/ 102 w 437"/>
                <a:gd name="T43" fmla="*/ 117 h 438"/>
                <a:gd name="T44" fmla="*/ 222 w 437"/>
                <a:gd name="T45" fmla="*/ 177 h 438"/>
                <a:gd name="T46" fmla="*/ 219 w 437"/>
                <a:gd name="T47" fmla="*/ 163 h 438"/>
                <a:gd name="T48" fmla="*/ 277 w 437"/>
                <a:gd name="T49" fmla="*/ 105 h 438"/>
                <a:gd name="T50" fmla="*/ 319 w 437"/>
                <a:gd name="T51" fmla="*/ 124 h 438"/>
                <a:gd name="T52" fmla="*/ 355 w 437"/>
                <a:gd name="T53" fmla="*/ 111 h 438"/>
                <a:gd name="T54" fmla="*/ 330 w 437"/>
                <a:gd name="T55" fmla="*/ 141 h 438"/>
                <a:gd name="T56" fmla="*/ 363 w 437"/>
                <a:gd name="T57" fmla="*/ 132 h 438"/>
                <a:gd name="T58" fmla="*/ 334 w 437"/>
                <a:gd name="T59" fmla="*/ 1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7" h="438">
                  <a:moveTo>
                    <a:pt x="3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410"/>
                    <a:pt x="27" y="438"/>
                    <a:pt x="60" y="438"/>
                  </a:cubicBezTo>
                  <a:cubicBezTo>
                    <a:pt x="377" y="438"/>
                    <a:pt x="377" y="438"/>
                    <a:pt x="377" y="438"/>
                  </a:cubicBezTo>
                  <a:cubicBezTo>
                    <a:pt x="410" y="438"/>
                    <a:pt x="437" y="410"/>
                    <a:pt x="437" y="377"/>
                  </a:cubicBezTo>
                  <a:cubicBezTo>
                    <a:pt x="437" y="61"/>
                    <a:pt x="437" y="61"/>
                    <a:pt x="437" y="61"/>
                  </a:cubicBezTo>
                  <a:cubicBezTo>
                    <a:pt x="437" y="27"/>
                    <a:pt x="410" y="0"/>
                    <a:pt x="377" y="0"/>
                  </a:cubicBezTo>
                  <a:close/>
                  <a:moveTo>
                    <a:pt x="334" y="162"/>
                  </a:moveTo>
                  <a:cubicBezTo>
                    <a:pt x="334" y="165"/>
                    <a:pt x="334" y="168"/>
                    <a:pt x="334" y="171"/>
                  </a:cubicBezTo>
                  <a:cubicBezTo>
                    <a:pt x="334" y="246"/>
                    <a:pt x="277" y="333"/>
                    <a:pt x="171" y="333"/>
                  </a:cubicBezTo>
                  <a:cubicBezTo>
                    <a:pt x="138" y="333"/>
                    <a:pt x="108" y="324"/>
                    <a:pt x="84" y="308"/>
                  </a:cubicBezTo>
                  <a:cubicBezTo>
                    <a:pt x="87" y="309"/>
                    <a:pt x="93" y="309"/>
                    <a:pt x="97" y="309"/>
                  </a:cubicBezTo>
                  <a:cubicBezTo>
                    <a:pt x="123" y="309"/>
                    <a:pt x="148" y="300"/>
                    <a:pt x="168" y="284"/>
                  </a:cubicBezTo>
                  <a:cubicBezTo>
                    <a:pt x="144" y="284"/>
                    <a:pt x="123" y="267"/>
                    <a:pt x="114" y="244"/>
                  </a:cubicBezTo>
                  <a:cubicBezTo>
                    <a:pt x="118" y="244"/>
                    <a:pt x="121" y="246"/>
                    <a:pt x="126" y="246"/>
                  </a:cubicBezTo>
                  <a:cubicBezTo>
                    <a:pt x="130" y="246"/>
                    <a:pt x="135" y="244"/>
                    <a:pt x="141" y="243"/>
                  </a:cubicBezTo>
                  <a:cubicBezTo>
                    <a:pt x="114" y="237"/>
                    <a:pt x="94" y="214"/>
                    <a:pt x="94" y="186"/>
                  </a:cubicBezTo>
                  <a:cubicBezTo>
                    <a:pt x="102" y="190"/>
                    <a:pt x="111" y="192"/>
                    <a:pt x="120" y="193"/>
                  </a:cubicBezTo>
                  <a:cubicBezTo>
                    <a:pt x="105" y="183"/>
                    <a:pt x="96" y="165"/>
                    <a:pt x="96" y="145"/>
                  </a:cubicBezTo>
                  <a:cubicBezTo>
                    <a:pt x="96" y="135"/>
                    <a:pt x="97" y="124"/>
                    <a:pt x="102" y="117"/>
                  </a:cubicBezTo>
                  <a:cubicBezTo>
                    <a:pt x="132" y="151"/>
                    <a:pt x="174" y="174"/>
                    <a:pt x="222" y="177"/>
                  </a:cubicBezTo>
                  <a:cubicBezTo>
                    <a:pt x="220" y="172"/>
                    <a:pt x="219" y="168"/>
                    <a:pt x="219" y="163"/>
                  </a:cubicBezTo>
                  <a:cubicBezTo>
                    <a:pt x="219" y="132"/>
                    <a:pt x="246" y="105"/>
                    <a:pt x="277" y="105"/>
                  </a:cubicBezTo>
                  <a:cubicBezTo>
                    <a:pt x="294" y="105"/>
                    <a:pt x="309" y="112"/>
                    <a:pt x="319" y="124"/>
                  </a:cubicBezTo>
                  <a:cubicBezTo>
                    <a:pt x="333" y="121"/>
                    <a:pt x="345" y="117"/>
                    <a:pt x="355" y="111"/>
                  </a:cubicBezTo>
                  <a:cubicBezTo>
                    <a:pt x="351" y="123"/>
                    <a:pt x="342" y="135"/>
                    <a:pt x="330" y="141"/>
                  </a:cubicBezTo>
                  <a:cubicBezTo>
                    <a:pt x="342" y="141"/>
                    <a:pt x="354" y="138"/>
                    <a:pt x="363" y="132"/>
                  </a:cubicBezTo>
                  <a:cubicBezTo>
                    <a:pt x="355" y="144"/>
                    <a:pt x="346" y="154"/>
                    <a:pt x="334" y="16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89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2159-9754-427C-81C3-BD3A126A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57F7C-F418-4472-AD4B-670CEAC0E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C3C90-D648-47B8-8FF8-E4CE7727B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A96A-90DB-4973-B459-8F941875687E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2831-5E0F-4FEA-A7D2-2C540C378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03F66-2605-4C68-ADAC-86E5266A8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A17D2-AFC2-418D-B352-AEE56694C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5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BFB18683-8CFD-4B3A-B7FA-E8C51045B748}"/>
              </a:ext>
            </a:extLst>
          </p:cNvPr>
          <p:cNvSpPr/>
          <p:nvPr/>
        </p:nvSpPr>
        <p:spPr>
          <a:xfrm flipH="1">
            <a:off x="-2" y="1176742"/>
            <a:ext cx="12192001" cy="5681257"/>
          </a:xfrm>
          <a:custGeom>
            <a:avLst/>
            <a:gdLst>
              <a:gd name="connsiteX0" fmla="*/ 2384684 w 12192001"/>
              <a:gd name="connsiteY0" fmla="*/ 5 h 5955633"/>
              <a:gd name="connsiteX1" fmla="*/ 3553224 w 12192001"/>
              <a:gd name="connsiteY1" fmla="*/ 54950 h 5955633"/>
              <a:gd name="connsiteX2" fmla="*/ 9227280 w 12192001"/>
              <a:gd name="connsiteY2" fmla="*/ 219600 h 5955633"/>
              <a:gd name="connsiteX3" fmla="*/ 12192001 w 12192001"/>
              <a:gd name="connsiteY3" fmla="*/ 197274 h 5955633"/>
              <a:gd name="connsiteX4" fmla="*/ 12192001 w 12192001"/>
              <a:gd name="connsiteY4" fmla="*/ 409075 h 5955633"/>
              <a:gd name="connsiteX5" fmla="*/ 12192001 w 12192001"/>
              <a:gd name="connsiteY5" fmla="*/ 530759 h 5955633"/>
              <a:gd name="connsiteX6" fmla="*/ 12192001 w 12192001"/>
              <a:gd name="connsiteY6" fmla="*/ 5955633 h 5955633"/>
              <a:gd name="connsiteX7" fmla="*/ 2 w 12192001"/>
              <a:gd name="connsiteY7" fmla="*/ 5955633 h 5955633"/>
              <a:gd name="connsiteX8" fmla="*/ 2 w 12192001"/>
              <a:gd name="connsiteY8" fmla="*/ 530228 h 5955633"/>
              <a:gd name="connsiteX9" fmla="*/ 2 w 12192001"/>
              <a:gd name="connsiteY9" fmla="*/ 527968 h 5955633"/>
              <a:gd name="connsiteX10" fmla="*/ 0 w 12192001"/>
              <a:gd name="connsiteY10" fmla="*/ 527968 h 5955633"/>
              <a:gd name="connsiteX11" fmla="*/ 0 w 12192001"/>
              <a:gd name="connsiteY11" fmla="*/ 151228 h 5955633"/>
              <a:gd name="connsiteX12" fmla="*/ 92533 w 12192001"/>
              <a:gd name="connsiteY12" fmla="*/ 144252 h 5955633"/>
              <a:gd name="connsiteX13" fmla="*/ 2384684 w 12192001"/>
              <a:gd name="connsiteY13" fmla="*/ 5 h 595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1" h="5955633">
                <a:moveTo>
                  <a:pt x="2384684" y="5"/>
                </a:moveTo>
                <a:cubicBezTo>
                  <a:pt x="2736486" y="-291"/>
                  <a:pt x="3114854" y="15270"/>
                  <a:pt x="3553224" y="54950"/>
                </a:cubicBezTo>
                <a:cubicBezTo>
                  <a:pt x="4952307" y="181926"/>
                  <a:pt x="5959057" y="463783"/>
                  <a:pt x="9227280" y="219600"/>
                </a:cubicBezTo>
                <a:cubicBezTo>
                  <a:pt x="10385779" y="131694"/>
                  <a:pt x="11385124" y="144252"/>
                  <a:pt x="12192001" y="197274"/>
                </a:cubicBezTo>
                <a:lnTo>
                  <a:pt x="12192001" y="409075"/>
                </a:lnTo>
                <a:lnTo>
                  <a:pt x="12192001" y="530759"/>
                </a:lnTo>
                <a:lnTo>
                  <a:pt x="12192001" y="5955633"/>
                </a:lnTo>
                <a:lnTo>
                  <a:pt x="2" y="5955633"/>
                </a:lnTo>
                <a:lnTo>
                  <a:pt x="2" y="530228"/>
                </a:lnTo>
                <a:lnTo>
                  <a:pt x="2" y="527968"/>
                </a:lnTo>
                <a:lnTo>
                  <a:pt x="0" y="527968"/>
                </a:lnTo>
                <a:lnTo>
                  <a:pt x="0" y="151228"/>
                </a:lnTo>
                <a:cubicBezTo>
                  <a:pt x="29610" y="148438"/>
                  <a:pt x="62921" y="147042"/>
                  <a:pt x="92533" y="144252"/>
                </a:cubicBezTo>
                <a:cubicBezTo>
                  <a:pt x="965340" y="78060"/>
                  <a:pt x="1610720" y="657"/>
                  <a:pt x="2384684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1A6DA1-CFA6-4BC5-BE43-B07EBFEE2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0" b="28610"/>
          <a:stretch/>
        </p:blipFill>
        <p:spPr>
          <a:xfrm>
            <a:off x="0" y="1313794"/>
            <a:ext cx="12192000" cy="5544206"/>
          </a:xfrm>
          <a:custGeom>
            <a:avLst/>
            <a:gdLst>
              <a:gd name="connsiteX0" fmla="*/ 2384682 w 12191999"/>
              <a:gd name="connsiteY0" fmla="*/ 4 h 5544206"/>
              <a:gd name="connsiteX1" fmla="*/ 3553222 w 12191999"/>
              <a:gd name="connsiteY1" fmla="*/ 51153 h 5544206"/>
              <a:gd name="connsiteX2" fmla="*/ 9227278 w 12191999"/>
              <a:gd name="connsiteY2" fmla="*/ 204429 h 5544206"/>
              <a:gd name="connsiteX3" fmla="*/ 12191999 w 12191999"/>
              <a:gd name="connsiteY3" fmla="*/ 183645 h 5544206"/>
              <a:gd name="connsiteX4" fmla="*/ 12191999 w 12191999"/>
              <a:gd name="connsiteY4" fmla="*/ 380815 h 5544206"/>
              <a:gd name="connsiteX5" fmla="*/ 12191999 w 12191999"/>
              <a:gd name="connsiteY5" fmla="*/ 494092 h 5544206"/>
              <a:gd name="connsiteX6" fmla="*/ 12191999 w 12191999"/>
              <a:gd name="connsiteY6" fmla="*/ 5544206 h 5544206"/>
              <a:gd name="connsiteX7" fmla="*/ 0 w 12191999"/>
              <a:gd name="connsiteY7" fmla="*/ 5544206 h 5544206"/>
              <a:gd name="connsiteX8" fmla="*/ 0 w 12191999"/>
              <a:gd name="connsiteY8" fmla="*/ 493598 h 5544206"/>
              <a:gd name="connsiteX9" fmla="*/ 0 w 12191999"/>
              <a:gd name="connsiteY9" fmla="*/ 491494 h 5544206"/>
              <a:gd name="connsiteX10" fmla="*/ 0 w 12191999"/>
              <a:gd name="connsiteY10" fmla="*/ 140780 h 5544206"/>
              <a:gd name="connsiteX11" fmla="*/ 92531 w 12191999"/>
              <a:gd name="connsiteY11" fmla="*/ 134286 h 5544206"/>
              <a:gd name="connsiteX12" fmla="*/ 2384682 w 12191999"/>
              <a:gd name="connsiteY12" fmla="*/ 4 h 554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5544206">
                <a:moveTo>
                  <a:pt x="2384682" y="4"/>
                </a:moveTo>
                <a:cubicBezTo>
                  <a:pt x="2736484" y="-272"/>
                  <a:pt x="3114852" y="14214"/>
                  <a:pt x="3553222" y="51153"/>
                </a:cubicBezTo>
                <a:cubicBezTo>
                  <a:pt x="4952305" y="169357"/>
                  <a:pt x="5959054" y="431743"/>
                  <a:pt x="9227278" y="204429"/>
                </a:cubicBezTo>
                <a:cubicBezTo>
                  <a:pt x="10385777" y="122596"/>
                  <a:pt x="11385122" y="134286"/>
                  <a:pt x="12191999" y="183645"/>
                </a:cubicBezTo>
                <a:lnTo>
                  <a:pt x="12191999" y="380815"/>
                </a:lnTo>
                <a:lnTo>
                  <a:pt x="12191999" y="494092"/>
                </a:lnTo>
                <a:lnTo>
                  <a:pt x="12191999" y="5544206"/>
                </a:lnTo>
                <a:lnTo>
                  <a:pt x="0" y="5544206"/>
                </a:lnTo>
                <a:lnTo>
                  <a:pt x="0" y="493598"/>
                </a:lnTo>
                <a:lnTo>
                  <a:pt x="0" y="491494"/>
                </a:lnTo>
                <a:lnTo>
                  <a:pt x="0" y="140780"/>
                </a:lnTo>
                <a:lnTo>
                  <a:pt x="92531" y="134286"/>
                </a:lnTo>
                <a:cubicBezTo>
                  <a:pt x="965338" y="72667"/>
                  <a:pt x="1610718" y="611"/>
                  <a:pt x="2384682" y="4"/>
                </a:cubicBezTo>
                <a:close/>
              </a:path>
            </a:pathLst>
          </a:custGeom>
        </p:spPr>
      </p:pic>
      <p:pic>
        <p:nvPicPr>
          <p:cNvPr id="22" name="תמונה 21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96BEA8E9-D4B0-4A93-8CBF-4516FB7F6A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15" y="177251"/>
            <a:ext cx="725170" cy="99949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E8A5287-57AF-478B-BD0E-4FF257272ED3}"/>
              </a:ext>
            </a:extLst>
          </p:cNvPr>
          <p:cNvSpPr txBox="1"/>
          <p:nvPr/>
        </p:nvSpPr>
        <p:spPr>
          <a:xfrm>
            <a:off x="1848676" y="3662687"/>
            <a:ext cx="8494644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מסע חינוכי המועצה האזורית עמק יזרעאל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מתווה יישומי למערכת החינוך </a:t>
            </a:r>
          </a:p>
          <a:p>
            <a:pPr algn="ctr"/>
            <a:endParaRPr lang="he-IL" sz="3600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4ED66ED-EE2B-4248-8749-762EAE6507CB}"/>
              </a:ext>
            </a:extLst>
          </p:cNvPr>
          <p:cNvSpPr/>
          <p:nvPr/>
        </p:nvSpPr>
        <p:spPr>
          <a:xfrm flipH="1">
            <a:off x="7213599" y="9810"/>
            <a:ext cx="4978401" cy="6858000"/>
          </a:xfrm>
          <a:custGeom>
            <a:avLst/>
            <a:gdLst>
              <a:gd name="connsiteX0" fmla="*/ 0 w 4917272"/>
              <a:gd name="connsiteY0" fmla="*/ 0 h 6858000"/>
              <a:gd name="connsiteX1" fmla="*/ 3806550 w 4917272"/>
              <a:gd name="connsiteY1" fmla="*/ 0 h 6858000"/>
              <a:gd name="connsiteX2" fmla="*/ 3652453 w 4917272"/>
              <a:gd name="connsiteY2" fmla="*/ 1703197 h 6858000"/>
              <a:gd name="connsiteX3" fmla="*/ 4644223 w 4917272"/>
              <a:gd name="connsiteY3" fmla="*/ 3351814 h 6858000"/>
              <a:gd name="connsiteX4" fmla="*/ 4231359 w 4917272"/>
              <a:gd name="connsiteY4" fmla="*/ 5528902 h 6858000"/>
              <a:gd name="connsiteX5" fmla="*/ 4917272 w 4917272"/>
              <a:gd name="connsiteY5" fmla="*/ 6858000 h 6858000"/>
              <a:gd name="connsiteX6" fmla="*/ 0 w 49172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7272" h="6858000">
                <a:moveTo>
                  <a:pt x="0" y="0"/>
                </a:moveTo>
                <a:lnTo>
                  <a:pt x="3806550" y="0"/>
                </a:lnTo>
                <a:cubicBezTo>
                  <a:pt x="3845116" y="564180"/>
                  <a:pt x="3519334" y="1145079"/>
                  <a:pt x="3652453" y="1703197"/>
                </a:cubicBezTo>
                <a:cubicBezTo>
                  <a:pt x="3802077" y="2330582"/>
                  <a:pt x="4482892" y="2727269"/>
                  <a:pt x="4644223" y="3351814"/>
                </a:cubicBezTo>
                <a:cubicBezTo>
                  <a:pt x="4831237" y="4075771"/>
                  <a:pt x="4258830" y="4782357"/>
                  <a:pt x="4231359" y="5528902"/>
                </a:cubicBezTo>
                <a:cubicBezTo>
                  <a:pt x="4212290" y="6047556"/>
                  <a:pt x="4482929" y="6566287"/>
                  <a:pt x="4917272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411AF8-43CD-43A2-85DC-5B70929A5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65107" y="0"/>
            <a:ext cx="4826894" cy="6867810"/>
          </a:xfrm>
          <a:custGeom>
            <a:avLst/>
            <a:gdLst>
              <a:gd name="connsiteX0" fmla="*/ 0 w 4826894"/>
              <a:gd name="connsiteY0" fmla="*/ 0 h 6858000"/>
              <a:gd name="connsiteX1" fmla="*/ 3736587 w 4826894"/>
              <a:gd name="connsiteY1" fmla="*/ 0 h 6858000"/>
              <a:gd name="connsiteX2" fmla="*/ 3585322 w 4826894"/>
              <a:gd name="connsiteY2" fmla="*/ 1703197 h 6858000"/>
              <a:gd name="connsiteX3" fmla="*/ 4558864 w 4826894"/>
              <a:gd name="connsiteY3" fmla="*/ 3351814 h 6858000"/>
              <a:gd name="connsiteX4" fmla="*/ 4153588 w 4826894"/>
              <a:gd name="connsiteY4" fmla="*/ 5528902 h 6858000"/>
              <a:gd name="connsiteX5" fmla="*/ 4826894 w 4826894"/>
              <a:gd name="connsiteY5" fmla="*/ 6858000 h 6858000"/>
              <a:gd name="connsiteX6" fmla="*/ 0 w 482689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6894" h="6858000">
                <a:moveTo>
                  <a:pt x="0" y="0"/>
                </a:moveTo>
                <a:lnTo>
                  <a:pt x="3736587" y="0"/>
                </a:lnTo>
                <a:cubicBezTo>
                  <a:pt x="3774444" y="564180"/>
                  <a:pt x="3454650" y="1145079"/>
                  <a:pt x="3585322" y="1703197"/>
                </a:cubicBezTo>
                <a:cubicBezTo>
                  <a:pt x="3732196" y="2330582"/>
                  <a:pt x="4400498" y="2727269"/>
                  <a:pt x="4558864" y="3351814"/>
                </a:cubicBezTo>
                <a:cubicBezTo>
                  <a:pt x="4742442" y="4075771"/>
                  <a:pt x="4180554" y="4782357"/>
                  <a:pt x="4153588" y="5528902"/>
                </a:cubicBezTo>
                <a:cubicBezTo>
                  <a:pt x="4134869" y="6047556"/>
                  <a:pt x="4400535" y="6566287"/>
                  <a:pt x="4826894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4" name="תמונה 2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AC85EAFE-8C00-4253-BF02-305D9AFC24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9" y="5710152"/>
            <a:ext cx="725170" cy="999490"/>
          </a:xfrm>
          <a:prstGeom prst="rect">
            <a:avLst/>
          </a:prstGeom>
        </p:spPr>
      </p:pic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DCE0B74A-9DAB-4E8B-A17A-684DBBFE061A}"/>
              </a:ext>
            </a:extLst>
          </p:cNvPr>
          <p:cNvSpPr txBox="1">
            <a:spLocks/>
          </p:cNvSpPr>
          <p:nvPr/>
        </p:nvSpPr>
        <p:spPr>
          <a:xfrm>
            <a:off x="599734" y="1419510"/>
            <a:ext cx="6689619" cy="4038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 rtl="1">
              <a:buFont typeface="Arial" panose="020B0604020202020204" pitchFamily="34" charset="0"/>
              <a:buNone/>
            </a:pPr>
            <a:r>
              <a:rPr lang="he-IL" sz="32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התועלות שצפויה מהמהלך:</a:t>
            </a:r>
            <a:endParaRPr lang="he-IL" sz="3200" dirty="0">
              <a:solidFill>
                <a:srgbClr val="00B0F0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שיפור השירות בתחום</a:t>
            </a:r>
          </a:p>
          <a:p>
            <a:pPr algn="r" rtl="1"/>
            <a:r>
              <a:rPr lang="he-IL" sz="2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מתן מענה לכל ילד/ה נער/נערה על ידי הגברת ההתאמה,</a:t>
            </a:r>
          </a:p>
          <a:p>
            <a:pPr marL="45720" indent="0" algn="r" rtl="1">
              <a:buFont typeface="Arial" panose="020B0604020202020204" pitchFamily="34" charset="0"/>
              <a:buNone/>
            </a:pPr>
            <a:r>
              <a:rPr lang="he-IL" sz="2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  והעידוד ליזמות בקרב הילדים והנוער</a:t>
            </a:r>
          </a:p>
          <a:p>
            <a:pPr algn="r" rtl="1"/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שיפור תהליכי הניהול והעבודה במועצה</a:t>
            </a:r>
          </a:p>
          <a:p>
            <a:pPr algn="r" rtl="1"/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ייעול השימוש במשאבים ומינופם למימוש המטרות</a:t>
            </a:r>
          </a:p>
          <a:p>
            <a:pPr algn="r" rtl="1"/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יצירת שפה משותפת ומסרים אחידים בתחום החינוך החברתי</a:t>
            </a:r>
          </a:p>
          <a:p>
            <a:pPr algn="r" rtl="1"/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האיחוד יאפשר ליהנות מהתועלות שבגודל ולקדם נושאים</a:t>
            </a:r>
          </a:p>
          <a:p>
            <a:pPr algn="r" rtl="1"/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הגברת שיתופי הפעולה בתוך המועצה, עם הקהילה ובתי ספר ועם גורמים חיצוניים</a:t>
            </a:r>
          </a:p>
        </p:txBody>
      </p:sp>
    </p:spTree>
    <p:extLst>
      <p:ext uri="{BB962C8B-B14F-4D97-AF65-F5344CB8AC3E}">
        <p14:creationId xmlns:p14="http://schemas.microsoft.com/office/powerpoint/2010/main" val="1779987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A189D3E-B4A0-4B85-B565-DA466F582299}"/>
              </a:ext>
            </a:extLst>
          </p:cNvPr>
          <p:cNvSpPr/>
          <p:nvPr/>
        </p:nvSpPr>
        <p:spPr>
          <a:xfrm>
            <a:off x="-9" y="-1205348"/>
            <a:ext cx="12192019" cy="3987209"/>
          </a:xfrm>
          <a:custGeom>
            <a:avLst/>
            <a:gdLst>
              <a:gd name="connsiteX0" fmla="*/ 0 w 12192019"/>
              <a:gd name="connsiteY0" fmla="*/ 0 h 3475814"/>
              <a:gd name="connsiteX1" fmla="*/ 12192000 w 12192019"/>
              <a:gd name="connsiteY1" fmla="*/ 0 h 3475814"/>
              <a:gd name="connsiteX2" fmla="*/ 12192000 w 12192019"/>
              <a:gd name="connsiteY2" fmla="*/ 642377 h 3475814"/>
              <a:gd name="connsiteX3" fmla="*/ 12192019 w 12192019"/>
              <a:gd name="connsiteY3" fmla="*/ 642377 h 3475814"/>
              <a:gd name="connsiteX4" fmla="*/ 12192019 w 12192019"/>
              <a:gd name="connsiteY4" fmla="*/ 2835791 h 3475814"/>
              <a:gd name="connsiteX5" fmla="*/ 9164109 w 12192019"/>
              <a:gd name="connsiteY5" fmla="*/ 2746998 h 3475814"/>
              <a:gd name="connsiteX6" fmla="*/ 6233236 w 12192019"/>
              <a:gd name="connsiteY6" fmla="*/ 3318477 h 3475814"/>
              <a:gd name="connsiteX7" fmla="*/ 2362849 w 12192019"/>
              <a:gd name="connsiteY7" fmla="*/ 3080577 h 3475814"/>
              <a:gd name="connsiteX8" fmla="*/ 10 w 12192019"/>
              <a:gd name="connsiteY8" fmla="*/ 3475814 h 3475814"/>
              <a:gd name="connsiteX9" fmla="*/ 10 w 12192019"/>
              <a:gd name="connsiteY9" fmla="*/ 1556780 h 3475814"/>
              <a:gd name="connsiteX10" fmla="*/ 0 w 12192019"/>
              <a:gd name="connsiteY10" fmla="*/ 1556780 h 347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19" h="3475814">
                <a:moveTo>
                  <a:pt x="0" y="0"/>
                </a:moveTo>
                <a:lnTo>
                  <a:pt x="12192000" y="0"/>
                </a:lnTo>
                <a:lnTo>
                  <a:pt x="12192000" y="642377"/>
                </a:lnTo>
                <a:lnTo>
                  <a:pt x="12192019" y="642377"/>
                </a:lnTo>
                <a:lnTo>
                  <a:pt x="12192019" y="2835791"/>
                </a:lnTo>
                <a:cubicBezTo>
                  <a:pt x="11189039" y="2858012"/>
                  <a:pt x="10156323" y="2670293"/>
                  <a:pt x="9164109" y="2746998"/>
                </a:cubicBezTo>
                <a:cubicBezTo>
                  <a:pt x="8048765" y="2833212"/>
                  <a:pt x="7343539" y="3225515"/>
                  <a:pt x="6233236" y="3318477"/>
                </a:cubicBezTo>
                <a:cubicBezTo>
                  <a:pt x="4946194" y="3426239"/>
                  <a:pt x="3690046" y="3096405"/>
                  <a:pt x="2362849" y="3080577"/>
                </a:cubicBezTo>
                <a:cubicBezTo>
                  <a:pt x="1440806" y="3069588"/>
                  <a:pt x="518618" y="3225537"/>
                  <a:pt x="10" y="3475814"/>
                </a:cubicBezTo>
                <a:lnTo>
                  <a:pt x="10" y="1556780"/>
                </a:lnTo>
                <a:lnTo>
                  <a:pt x="0" y="15567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18C794-2F2F-43CE-A75F-74715ADE8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" y="-1205341"/>
            <a:ext cx="12192018" cy="3871502"/>
          </a:xfrm>
          <a:custGeom>
            <a:avLst/>
            <a:gdLst>
              <a:gd name="connsiteX0" fmla="*/ 0 w 12192000"/>
              <a:gd name="connsiteY0" fmla="*/ 0 h 3871502"/>
              <a:gd name="connsiteX1" fmla="*/ 12192000 w 12192000"/>
              <a:gd name="connsiteY1" fmla="*/ 0 h 3871502"/>
              <a:gd name="connsiteX2" fmla="*/ 12192000 w 12192000"/>
              <a:gd name="connsiteY2" fmla="*/ 736890 h 3871502"/>
              <a:gd name="connsiteX3" fmla="*/ 12192000 w 12192000"/>
              <a:gd name="connsiteY3" fmla="*/ 3163449 h 3871502"/>
              <a:gd name="connsiteX4" fmla="*/ 11814636 w 12192000"/>
              <a:gd name="connsiteY4" fmla="*/ 3162806 h 3871502"/>
              <a:gd name="connsiteX5" fmla="*/ 9164100 w 12192000"/>
              <a:gd name="connsiteY5" fmla="*/ 3065218 h 3871502"/>
              <a:gd name="connsiteX6" fmla="*/ 6233227 w 12192000"/>
              <a:gd name="connsiteY6" fmla="*/ 3697441 h 3871502"/>
              <a:gd name="connsiteX7" fmla="*/ 2362840 w 12192000"/>
              <a:gd name="connsiteY7" fmla="*/ 3434254 h 3871502"/>
              <a:gd name="connsiteX8" fmla="*/ 1 w 12192000"/>
              <a:gd name="connsiteY8" fmla="*/ 3871502 h 3871502"/>
              <a:gd name="connsiteX9" fmla="*/ 1 w 12192000"/>
              <a:gd name="connsiteY9" fmla="*/ 1785828 h 3871502"/>
              <a:gd name="connsiteX10" fmla="*/ 0 w 12192000"/>
              <a:gd name="connsiteY10" fmla="*/ 1785828 h 387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871502">
                <a:moveTo>
                  <a:pt x="0" y="0"/>
                </a:moveTo>
                <a:lnTo>
                  <a:pt x="12192000" y="0"/>
                </a:lnTo>
                <a:lnTo>
                  <a:pt x="12192000" y="736890"/>
                </a:lnTo>
                <a:lnTo>
                  <a:pt x="12192000" y="3163449"/>
                </a:lnTo>
                <a:lnTo>
                  <a:pt x="11814636" y="3162806"/>
                </a:lnTo>
                <a:cubicBezTo>
                  <a:pt x="10931484" y="3140685"/>
                  <a:pt x="10032287" y="2990967"/>
                  <a:pt x="9164100" y="3065218"/>
                </a:cubicBezTo>
                <a:cubicBezTo>
                  <a:pt x="8048756" y="3160596"/>
                  <a:pt x="7343530" y="3594598"/>
                  <a:pt x="6233227" y="3697441"/>
                </a:cubicBezTo>
                <a:cubicBezTo>
                  <a:pt x="4946186" y="3816658"/>
                  <a:pt x="3690037" y="3451764"/>
                  <a:pt x="2362840" y="3434254"/>
                </a:cubicBezTo>
                <a:cubicBezTo>
                  <a:pt x="1440797" y="3422097"/>
                  <a:pt x="518609" y="3594622"/>
                  <a:pt x="1" y="3871502"/>
                </a:cubicBezTo>
                <a:lnTo>
                  <a:pt x="1" y="1785828"/>
                </a:lnTo>
                <a:lnTo>
                  <a:pt x="0" y="1785828"/>
                </a:lnTo>
                <a:close/>
              </a:path>
            </a:pathLst>
          </a:custGeom>
        </p:spPr>
      </p:pic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5C03EFEE-A05A-4937-A694-7A85B0F00FA9}"/>
              </a:ext>
            </a:extLst>
          </p:cNvPr>
          <p:cNvSpPr/>
          <p:nvPr/>
        </p:nvSpPr>
        <p:spPr>
          <a:xfrm>
            <a:off x="0" y="-1321048"/>
            <a:ext cx="12192019" cy="3987209"/>
          </a:xfrm>
          <a:custGeom>
            <a:avLst/>
            <a:gdLst>
              <a:gd name="connsiteX0" fmla="*/ 0 w 12192019"/>
              <a:gd name="connsiteY0" fmla="*/ 0 h 3475814"/>
              <a:gd name="connsiteX1" fmla="*/ 12192000 w 12192019"/>
              <a:gd name="connsiteY1" fmla="*/ 0 h 3475814"/>
              <a:gd name="connsiteX2" fmla="*/ 12192000 w 12192019"/>
              <a:gd name="connsiteY2" fmla="*/ 642377 h 3475814"/>
              <a:gd name="connsiteX3" fmla="*/ 12192019 w 12192019"/>
              <a:gd name="connsiteY3" fmla="*/ 642377 h 3475814"/>
              <a:gd name="connsiteX4" fmla="*/ 12192019 w 12192019"/>
              <a:gd name="connsiteY4" fmla="*/ 2835791 h 3475814"/>
              <a:gd name="connsiteX5" fmla="*/ 9164109 w 12192019"/>
              <a:gd name="connsiteY5" fmla="*/ 2746998 h 3475814"/>
              <a:gd name="connsiteX6" fmla="*/ 6233236 w 12192019"/>
              <a:gd name="connsiteY6" fmla="*/ 3318477 h 3475814"/>
              <a:gd name="connsiteX7" fmla="*/ 2362849 w 12192019"/>
              <a:gd name="connsiteY7" fmla="*/ 3080577 h 3475814"/>
              <a:gd name="connsiteX8" fmla="*/ 10 w 12192019"/>
              <a:gd name="connsiteY8" fmla="*/ 3475814 h 3475814"/>
              <a:gd name="connsiteX9" fmla="*/ 10 w 12192019"/>
              <a:gd name="connsiteY9" fmla="*/ 1556780 h 3475814"/>
              <a:gd name="connsiteX10" fmla="*/ 0 w 12192019"/>
              <a:gd name="connsiteY10" fmla="*/ 1556780 h 347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19" h="3475814">
                <a:moveTo>
                  <a:pt x="0" y="0"/>
                </a:moveTo>
                <a:lnTo>
                  <a:pt x="12192000" y="0"/>
                </a:lnTo>
                <a:lnTo>
                  <a:pt x="12192000" y="642377"/>
                </a:lnTo>
                <a:lnTo>
                  <a:pt x="12192019" y="642377"/>
                </a:lnTo>
                <a:lnTo>
                  <a:pt x="12192019" y="2835791"/>
                </a:lnTo>
                <a:cubicBezTo>
                  <a:pt x="11189039" y="2858012"/>
                  <a:pt x="10156323" y="2670293"/>
                  <a:pt x="9164109" y="2746998"/>
                </a:cubicBezTo>
                <a:cubicBezTo>
                  <a:pt x="8048765" y="2833212"/>
                  <a:pt x="7343539" y="3225515"/>
                  <a:pt x="6233236" y="3318477"/>
                </a:cubicBezTo>
                <a:cubicBezTo>
                  <a:pt x="4946194" y="3426239"/>
                  <a:pt x="3690046" y="3096405"/>
                  <a:pt x="2362849" y="3080577"/>
                </a:cubicBezTo>
                <a:cubicBezTo>
                  <a:pt x="1440806" y="3069588"/>
                  <a:pt x="518618" y="3225537"/>
                  <a:pt x="10" y="3475814"/>
                </a:cubicBezTo>
                <a:lnTo>
                  <a:pt x="10" y="1556780"/>
                </a:lnTo>
                <a:lnTo>
                  <a:pt x="0" y="15567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B5DECFE-2653-40DC-A455-A548061EA06A}"/>
              </a:ext>
            </a:extLst>
          </p:cNvPr>
          <p:cNvSpPr/>
          <p:nvPr/>
        </p:nvSpPr>
        <p:spPr>
          <a:xfrm>
            <a:off x="5249428" y="923548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1B4A6EF-62CE-44BF-9670-1FBBA34FC291}"/>
              </a:ext>
            </a:extLst>
          </p:cNvPr>
          <p:cNvSpPr txBox="1"/>
          <p:nvPr/>
        </p:nvSpPr>
        <p:spPr>
          <a:xfrm>
            <a:off x="1392702" y="327229"/>
            <a:ext cx="940659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800" b="1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שלב שלישי: בניית "מנהלת חינוך"</a:t>
            </a:r>
          </a:p>
          <a:p>
            <a:pPr algn="ctr" rtl="1"/>
            <a:endParaRPr lang="he-IL" sz="24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he-IL" sz="2000" b="1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מובילה </a:t>
            </a:r>
            <a:r>
              <a:rPr lang="he-IL" sz="2000" b="1" dirty="0" err="1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ומתכללת</a:t>
            </a:r>
            <a:r>
              <a:rPr lang="he-IL" sz="2000" b="1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שעובדת במשותף, בלי אגו ומחיצות, במטרה להגיע לכל נער/ה בעמק תוך יצירת "שפה" אחת " וכיוון משותף</a:t>
            </a:r>
          </a:p>
          <a:p>
            <a:pPr algn="ctr" rtl="1"/>
            <a:endParaRPr lang="he-IL" sz="28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תמונה 5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59FF4679-EC16-4E60-9687-C8B5232387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613" y="5694320"/>
            <a:ext cx="725170" cy="999490"/>
          </a:xfrm>
          <a:prstGeom prst="rect">
            <a:avLst/>
          </a:prstGeom>
        </p:spPr>
      </p:pic>
      <p:sp>
        <p:nvSpPr>
          <p:cNvPr id="21" name="מציין מיקום תוכן 2">
            <a:extLst>
              <a:ext uri="{FF2B5EF4-FFF2-40B4-BE49-F238E27FC236}">
                <a16:creationId xmlns:a16="http://schemas.microsoft.com/office/drawing/2014/main" id="{C09E645C-2EFC-4A99-A12D-766981F96138}"/>
              </a:ext>
            </a:extLst>
          </p:cNvPr>
          <p:cNvSpPr txBox="1">
            <a:spLocks/>
          </p:cNvSpPr>
          <p:nvPr/>
        </p:nvSpPr>
        <p:spPr>
          <a:xfrm>
            <a:off x="1032164" y="2985651"/>
            <a:ext cx="10127673" cy="4038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  <a:defRPr/>
            </a:pPr>
            <a:r>
              <a:rPr lang="he-IL" sz="24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פעולות נדרשות:</a:t>
            </a:r>
          </a:p>
          <a:p>
            <a:pPr algn="r" rtl="1">
              <a:buFont typeface="Wingdings" panose="05000000000000000000" pitchFamily="2" charset="2"/>
              <a:buChar char="ü"/>
              <a:defRPr/>
            </a:pPr>
            <a:r>
              <a:rPr lang="he-IL" sz="24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יצירת המשכיות לעבודה על פי העקרונות שעלו במסע החינוכי</a:t>
            </a:r>
          </a:p>
          <a:p>
            <a:pPr algn="r" rtl="1">
              <a:buFont typeface="Wingdings" panose="05000000000000000000" pitchFamily="2" charset="2"/>
              <a:buChar char="ü"/>
              <a:defRPr/>
            </a:pPr>
            <a:r>
              <a:rPr lang="he-IL" sz="24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הקמת צוותי עבודה משותפים לבתי הספר, המועצה והיישובים</a:t>
            </a:r>
          </a:p>
          <a:p>
            <a:pPr algn="r" rtl="1"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בניית מבנה אירגוני ותפיסת הפעלה </a:t>
            </a:r>
            <a:r>
              <a:rPr lang="he-IL" sz="2000" b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לכלל </a:t>
            </a:r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מערכת החינוך של המועצה ותכלול התחומים/נושאים שיהיו בתוך </a:t>
            </a:r>
            <a:r>
              <a:rPr lang="he-IL" sz="2000" b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"מנהלת החינוך"</a:t>
            </a:r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 rtl="1"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בניית צוותי עבודה וממשקי עבודה אפקטיביים ומשותפים ובניית תכניות עבודה משותפות </a:t>
            </a:r>
          </a:p>
          <a:p>
            <a:pPr marL="0" indent="0" algn="ctr" rtl="1">
              <a:buNone/>
            </a:pPr>
            <a:r>
              <a:rPr lang="he-IL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endParaRPr lang="he-IL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1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גרפיקה 3">
            <a:extLst>
              <a:ext uri="{FF2B5EF4-FFF2-40B4-BE49-F238E27FC236}">
                <a16:creationId xmlns:a16="http://schemas.microsoft.com/office/drawing/2014/main" id="{47D34F4E-2FA4-466B-BEA8-9A932F708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09975" y="2005012"/>
            <a:ext cx="8087802" cy="4632668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61905B0-8A9D-4D6A-912B-8FE3305C8FBC}"/>
              </a:ext>
            </a:extLst>
          </p:cNvPr>
          <p:cNvSpPr txBox="1"/>
          <p:nvPr/>
        </p:nvSpPr>
        <p:spPr>
          <a:xfrm>
            <a:off x="9925050" y="2388554"/>
            <a:ext cx="164950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מיפוי ומוסדות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יפתח גיא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BF8608E-6B42-47F4-B110-BC6A17709C70}"/>
              </a:ext>
            </a:extLst>
          </p:cNvPr>
          <p:cNvSpPr txBox="1"/>
          <p:nvPr/>
        </p:nvSpPr>
        <p:spPr>
          <a:xfrm>
            <a:off x="8123921" y="2388554"/>
            <a:ext cx="130690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יזמות וחדשנות </a:t>
            </a:r>
          </a:p>
          <a:p>
            <a:pPr algn="ctr"/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חינוכית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 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דליה אייל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8D2BAB1-E4E6-4974-A9EB-B5C5FF860ED1}"/>
              </a:ext>
            </a:extLst>
          </p:cNvPr>
          <p:cNvSpPr txBox="1"/>
          <p:nvPr/>
        </p:nvSpPr>
        <p:spPr>
          <a:xfrm>
            <a:off x="4186673" y="2388554"/>
            <a:ext cx="132221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גיל רך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מורן ורטהיים</a:t>
            </a:r>
          </a:p>
        </p:txBody>
      </p:sp>
      <p:sp>
        <p:nvSpPr>
          <p:cNvPr id="11" name="TextBox 60">
            <a:extLst>
              <a:ext uri="{FF2B5EF4-FFF2-40B4-BE49-F238E27FC236}">
                <a16:creationId xmlns:a16="http://schemas.microsoft.com/office/drawing/2014/main" id="{394B6658-28D9-4336-8301-8BE201625C68}"/>
              </a:ext>
            </a:extLst>
          </p:cNvPr>
          <p:cNvSpPr txBox="1"/>
          <p:nvPr/>
        </p:nvSpPr>
        <p:spPr>
          <a:xfrm>
            <a:off x="6130652" y="4868760"/>
            <a:ext cx="134867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חינוך לקיימות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 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אסי אליה</a:t>
            </a: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id="{66B678A2-02E1-4C7C-AE3E-C87F17ABD1BF}"/>
              </a:ext>
            </a:extLst>
          </p:cNvPr>
          <p:cNvSpPr txBox="1"/>
          <p:nvPr/>
        </p:nvSpPr>
        <p:spPr>
          <a:xfrm>
            <a:off x="4129509" y="4868760"/>
            <a:ext cx="1435953" cy="1477328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משפחות מיוחדות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ליאת בן משה ורון שיזף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EA1F48E3-73F9-46BA-9D3D-3B77CCA52BF4}"/>
              </a:ext>
            </a:extLst>
          </p:cNvPr>
          <p:cNvSpPr txBox="1"/>
          <p:nvPr/>
        </p:nvSpPr>
        <p:spPr>
          <a:xfrm>
            <a:off x="3694645" y="220320"/>
            <a:ext cx="64265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מנהלת חינוך </a:t>
            </a:r>
            <a:r>
              <a:rPr lang="he-IL" sz="28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רשותית</a:t>
            </a:r>
            <a:endParaRPr lang="he-IL" sz="2800" b="1" dirty="0">
              <a:solidFill>
                <a:schemeClr val="tx2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43162853-1803-4ECE-9E02-1DD044C95AAA}"/>
              </a:ext>
            </a:extLst>
          </p:cNvPr>
          <p:cNvSpPr txBox="1"/>
          <p:nvPr/>
        </p:nvSpPr>
        <p:spPr>
          <a:xfrm>
            <a:off x="4293063" y="1136271"/>
            <a:ext cx="541571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אגף חינוך</a:t>
            </a:r>
          </a:p>
          <a:p>
            <a:pPr algn="ctr"/>
            <a:r>
              <a:rPr lang="he-IL" sz="2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מנהלי בתי הספר</a:t>
            </a:r>
          </a:p>
        </p:txBody>
      </p:sp>
      <p:sp>
        <p:nvSpPr>
          <p:cNvPr id="16" name="Freeform: Shape 30">
            <a:extLst>
              <a:ext uri="{FF2B5EF4-FFF2-40B4-BE49-F238E27FC236}">
                <a16:creationId xmlns:a16="http://schemas.microsoft.com/office/drawing/2014/main" id="{1BCC17D3-CE17-40B3-AD1E-9AD4E0DBBFDF}"/>
              </a:ext>
            </a:extLst>
          </p:cNvPr>
          <p:cNvSpPr/>
          <p:nvPr/>
        </p:nvSpPr>
        <p:spPr>
          <a:xfrm>
            <a:off x="5249438" y="876310"/>
            <a:ext cx="3275997" cy="165044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338367">
            <a:off x="956045" y="2839578"/>
            <a:ext cx="257109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מרחב התשתיות החינוכיות יהיה על בסיס עקרונות המסע </a:t>
            </a:r>
          </a:p>
        </p:txBody>
      </p:sp>
      <p:pic>
        <p:nvPicPr>
          <p:cNvPr id="18" name="מציין מיקום תוכן 3">
            <a:extLst>
              <a:ext uri="{FF2B5EF4-FFF2-40B4-BE49-F238E27FC236}">
                <a16:creationId xmlns:a16="http://schemas.microsoft.com/office/drawing/2014/main" id="{B8A7F624-806A-4B93-AFAD-A118F719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90827">
            <a:off x="-154758" y="617954"/>
            <a:ext cx="3971789" cy="2163842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0589ACF7-8B53-4A65-ACA2-F1F863FF02A8}"/>
              </a:ext>
            </a:extLst>
          </p:cNvPr>
          <p:cNvSpPr txBox="1"/>
          <p:nvPr/>
        </p:nvSpPr>
        <p:spPr>
          <a:xfrm>
            <a:off x="6159228" y="2388554"/>
            <a:ext cx="130690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בניית מודל יישובי </a:t>
            </a: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לילך כהני ויאיר אודם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10931F37-DCA4-421A-8036-7DD348E73D45}"/>
              </a:ext>
            </a:extLst>
          </p:cNvPr>
          <p:cNvSpPr txBox="1"/>
          <p:nvPr/>
        </p:nvSpPr>
        <p:spPr>
          <a:xfrm>
            <a:off x="9911066" y="4868760"/>
            <a:ext cx="164950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מניעת התנהגויות </a:t>
            </a:r>
            <a:r>
              <a:rPr lang="he-IL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סיכוניות</a:t>
            </a:r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נטלי פאר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969CF13-85F7-46C5-A3B1-37DCDBE73A7A}"/>
              </a:ext>
            </a:extLst>
          </p:cNvPr>
          <p:cNvSpPr txBox="1"/>
          <p:nvPr/>
        </p:nvSpPr>
        <p:spPr>
          <a:xfrm>
            <a:off x="7955648" y="4868760"/>
            <a:ext cx="164950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הכשרות ופיתוח </a:t>
            </a: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מנהלי בתי ספר מורים וגננות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</a:t>
            </a:r>
          </a:p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יפתח גיא</a:t>
            </a:r>
          </a:p>
        </p:txBody>
      </p:sp>
    </p:spTree>
    <p:extLst>
      <p:ext uri="{BB962C8B-B14F-4D97-AF65-F5344CB8AC3E}">
        <p14:creationId xmlns:p14="http://schemas.microsoft.com/office/powerpoint/2010/main" val="206740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EA1F48E3-73F9-46BA-9D3D-3B77CCA52BF4}"/>
              </a:ext>
            </a:extLst>
          </p:cNvPr>
          <p:cNvSpPr txBox="1"/>
          <p:nvPr/>
        </p:nvSpPr>
        <p:spPr>
          <a:xfrm>
            <a:off x="2668958" y="445604"/>
            <a:ext cx="68540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דוגמה לסוגיות שיעלו בצוות מיפוי ומוסדות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43162853-1803-4ECE-9E02-1DD044C95AAA}"/>
              </a:ext>
            </a:extLst>
          </p:cNvPr>
          <p:cNvSpPr txBox="1"/>
          <p:nvPr/>
        </p:nvSpPr>
        <p:spPr>
          <a:xfrm>
            <a:off x="4293063" y="1250575"/>
            <a:ext cx="3605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אגף חינוך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5BDC640D-CFB1-4BDA-9E06-9A6C410953F5}"/>
              </a:ext>
            </a:extLst>
          </p:cNvPr>
          <p:cNvGrpSpPr/>
          <p:nvPr/>
        </p:nvGrpSpPr>
        <p:grpSpPr>
          <a:xfrm>
            <a:off x="179295" y="2213407"/>
            <a:ext cx="11627224" cy="3170099"/>
            <a:chOff x="1811084" y="2372727"/>
            <a:chExt cx="8358152" cy="3034031"/>
          </a:xfrm>
        </p:grpSpPr>
        <p:pic>
          <p:nvPicPr>
            <p:cNvPr id="2" name="גרפיקה 1">
              <a:extLst>
                <a:ext uri="{FF2B5EF4-FFF2-40B4-BE49-F238E27FC236}">
                  <a16:creationId xmlns:a16="http://schemas.microsoft.com/office/drawing/2014/main" id="{897BD74E-2860-4DB5-95CC-1D9132CA1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44270" y="2926178"/>
              <a:ext cx="2324966" cy="2259474"/>
            </a:xfrm>
            <a:prstGeom prst="rect">
              <a:avLst/>
            </a:prstGeom>
          </p:spPr>
        </p:pic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761905B0-8A9D-4D6A-912B-8FE3305C8FBC}"/>
                </a:ext>
              </a:extLst>
            </p:cNvPr>
            <p:cNvSpPr txBox="1"/>
            <p:nvPr/>
          </p:nvSpPr>
          <p:spPr>
            <a:xfrm>
              <a:off x="8480671" y="3286394"/>
              <a:ext cx="1447492" cy="15022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צוות מיפוי ומוסדות</a:t>
              </a:r>
            </a:p>
            <a:p>
              <a:pPr algn="ctr"/>
              <a:r>
                <a:rPr lang="he-IL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בהובלת</a:t>
              </a:r>
            </a:p>
            <a:p>
              <a:pPr algn="ctr"/>
              <a:r>
                <a:rPr lang="he-IL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יפתח גיא</a:t>
              </a:r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ED03D6D7-B2E6-453A-8C90-BFFD8A017F4A}"/>
                </a:ext>
              </a:extLst>
            </p:cNvPr>
            <p:cNvSpPr txBox="1"/>
            <p:nvPr/>
          </p:nvSpPr>
          <p:spPr>
            <a:xfrm>
              <a:off x="1811084" y="2372727"/>
              <a:ext cx="6033186" cy="30340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2000" b="1" dirty="0">
                  <a:solidFill>
                    <a:srgbClr val="00B0F0"/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שאלות שיידונו לאור נתוני התחזית הדמוגרפית המעודכנת ולאור עקרונות המסע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בית ספר תיכון רביעי בעמק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חשיבה על בתי הספר התיכוניים הדתיים בעמק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חשיבה על בתי ספר ייחודיים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חשיבה על שימוש במבני בתי ספר שנסגרו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חשיבה על מיפוי בתי הספר והשלכותיו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נושאים פדגוגיים- חקלאות, טכנולוגיה ועוד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 err="1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התיחסות</a:t>
              </a: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 לחינוך הטכנולוגי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he-IL" sz="2000" dirty="0" err="1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התיחסות</a:t>
              </a:r>
              <a:r>
                <a:rPr lang="he-IL" sz="2000" dirty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 לרצף הגילאי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endParaRPr lang="he-IL" sz="2000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Freeform: Shape 30">
            <a:extLst>
              <a:ext uri="{FF2B5EF4-FFF2-40B4-BE49-F238E27FC236}">
                <a16:creationId xmlns:a16="http://schemas.microsoft.com/office/drawing/2014/main" id="{9127CAE3-DCFF-4B7D-A675-29D907D6BF7D}"/>
              </a:ext>
            </a:extLst>
          </p:cNvPr>
          <p:cNvSpPr/>
          <p:nvPr/>
        </p:nvSpPr>
        <p:spPr>
          <a:xfrm>
            <a:off x="5249438" y="1112386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98106">
            <a:off x="-178747" y="2744788"/>
            <a:ext cx="3592093" cy="27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טבלה 18">
            <a:extLst>
              <a:ext uri="{FF2B5EF4-FFF2-40B4-BE49-F238E27FC236}">
                <a16:creationId xmlns:a16="http://schemas.microsoft.com/office/drawing/2014/main" id="{300ECB78-D592-4D4D-A158-9244E0B34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77863"/>
              </p:ext>
            </p:extLst>
          </p:nvPr>
        </p:nvGraphicFramePr>
        <p:xfrm>
          <a:off x="568033" y="830791"/>
          <a:ext cx="11068155" cy="586941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08841">
                  <a:extLst>
                    <a:ext uri="{9D8B030D-6E8A-4147-A177-3AD203B41FA5}">
                      <a16:colId xmlns:a16="http://schemas.microsoft.com/office/drawing/2014/main" val="552299932"/>
                    </a:ext>
                  </a:extLst>
                </a:gridCol>
                <a:gridCol w="6418055">
                  <a:extLst>
                    <a:ext uri="{9D8B030D-6E8A-4147-A177-3AD203B41FA5}">
                      <a16:colId xmlns:a16="http://schemas.microsoft.com/office/drawing/2014/main" val="1864704875"/>
                    </a:ext>
                  </a:extLst>
                </a:gridCol>
                <a:gridCol w="1795581">
                  <a:extLst>
                    <a:ext uri="{9D8B030D-6E8A-4147-A177-3AD203B41FA5}">
                      <a16:colId xmlns:a16="http://schemas.microsoft.com/office/drawing/2014/main" val="2039755394"/>
                    </a:ext>
                  </a:extLst>
                </a:gridCol>
                <a:gridCol w="1445678">
                  <a:extLst>
                    <a:ext uri="{9D8B030D-6E8A-4147-A177-3AD203B41FA5}">
                      <a16:colId xmlns:a16="http://schemas.microsoft.com/office/drawing/2014/main" val="3480499410"/>
                    </a:ext>
                  </a:extLst>
                </a:gridCol>
              </a:tblGrid>
              <a:tr h="374675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צוות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תוצר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לו"ז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אחראי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618622"/>
                  </a:ext>
                </a:extLst>
              </a:tr>
              <a:tr h="829522"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מיפוי ומוסדות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חשיבה מערכתית על מגוון נושאים שעל הפרק, הקמת צוותי בדיקה</a:t>
                      </a:r>
                      <a:r>
                        <a:rPr lang="he-IL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r" rtl="1"/>
                      <a:r>
                        <a:rPr lang="he-IL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הצעת מתווה והמלצה לראש המועצה</a:t>
                      </a:r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/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יוני- יולי 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יפתח גיא</a:t>
                      </a:r>
                    </a:p>
                    <a:p>
                      <a:pPr algn="r" rtl="1"/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/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/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545231"/>
                  </a:ext>
                </a:extLst>
              </a:tr>
              <a:tr h="936687"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צוות גיל רך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חשיבה מערכתית על גילאי לידה עד  3 לאור המיפוי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חשיבה מערכתית על גילאי 3-6 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חשיבה על אגודות החינוך ביישובים, </a:t>
                      </a:r>
                      <a:r>
                        <a:rPr lang="he-IL" dirty="0" err="1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תכניות</a:t>
                      </a:r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חדשניות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החל מיוני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מורן ורטהיים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340851"/>
                  </a:ext>
                </a:extLst>
              </a:tr>
              <a:tr h="1498698"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צוות</a:t>
                      </a:r>
                      <a:r>
                        <a:rPr lang="he-IL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לבניית מודל להטמעת החינוך ביישוב</a:t>
                      </a:r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בניית מודל להטמעת החינוך על פי </a:t>
                      </a:r>
                      <a:r>
                        <a:rPr lang="he-IL" dirty="0" err="1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חזון</a:t>
                      </a:r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היישוב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חיזוק הממשקים - יישוב ובתי ספר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מינוי מלווי ישובים על פי המודל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צריכת</a:t>
                      </a:r>
                      <a:r>
                        <a:rPr lang="he-IL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שירותים מותאמת ישוב</a:t>
                      </a:r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החל מיוני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לילך כהני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יאיר אודם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141847"/>
                  </a:ext>
                </a:extLst>
              </a:tr>
              <a:tr h="1870631"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יזמות וחדשנות חינוכית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ליווי והקמת רשת מרכזי חדשנות בעמק (חינוכי טכנולוגי, חקלאות, אמנות)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קידום אירועי יזמות רב עוצמתיים יחד עם צוותי מורים לפיתוח מענים יצירתיים</a:t>
                      </a:r>
                    </a:p>
                    <a:p>
                      <a:pPr algn="r" rtl="1"/>
                      <a:endParaRPr lang="he-IL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יוני 20</a:t>
                      </a:r>
                    </a:p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החל מאפריל</a:t>
                      </a:r>
                      <a:r>
                        <a:rPr lang="he-IL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20 ולאורך השנה</a:t>
                      </a:r>
                    </a:p>
                    <a:p>
                      <a:pPr algn="r" rtl="1"/>
                      <a:r>
                        <a:rPr lang="he-IL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החל </a:t>
                      </a:r>
                      <a:r>
                        <a:rPr lang="he-IL" baseline="0" dirty="0" err="1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מספט</a:t>
                      </a:r>
                      <a:r>
                        <a:rPr lang="he-IL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דליה אייל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263615"/>
                  </a:ext>
                </a:extLst>
              </a:tr>
            </a:tbl>
          </a:graphicData>
        </a:graphic>
      </p:graphicFrame>
      <p:sp>
        <p:nvSpPr>
          <p:cNvPr id="20" name="TextBox 5">
            <a:extLst>
              <a:ext uri="{FF2B5EF4-FFF2-40B4-BE49-F238E27FC236}">
                <a16:creationId xmlns:a16="http://schemas.microsoft.com/office/drawing/2014/main" id="{0DD05F84-D7A2-44A2-962B-28BED04C6D30}"/>
              </a:ext>
            </a:extLst>
          </p:cNvPr>
          <p:cNvSpPr txBox="1"/>
          <p:nvPr/>
        </p:nvSpPr>
        <p:spPr>
          <a:xfrm>
            <a:off x="2691938" y="307572"/>
            <a:ext cx="68081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תוצרים רצויים</a:t>
            </a:r>
          </a:p>
        </p:txBody>
      </p:sp>
    </p:spTree>
    <p:extLst>
      <p:ext uri="{BB962C8B-B14F-4D97-AF65-F5344CB8AC3E}">
        <p14:creationId xmlns:p14="http://schemas.microsoft.com/office/powerpoint/2010/main" val="379772722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C954538F-E57F-4E7B-ABAA-34D5191CD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32172"/>
              </p:ext>
            </p:extLst>
          </p:nvPr>
        </p:nvGraphicFramePr>
        <p:xfrm>
          <a:off x="224118" y="-129091"/>
          <a:ext cx="11187871" cy="743995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11835">
                  <a:extLst>
                    <a:ext uri="{9D8B030D-6E8A-4147-A177-3AD203B41FA5}">
                      <a16:colId xmlns:a16="http://schemas.microsoft.com/office/drawing/2014/main" val="552299932"/>
                    </a:ext>
                  </a:extLst>
                </a:gridCol>
                <a:gridCol w="6399719">
                  <a:extLst>
                    <a:ext uri="{9D8B030D-6E8A-4147-A177-3AD203B41FA5}">
                      <a16:colId xmlns:a16="http://schemas.microsoft.com/office/drawing/2014/main" val="1864704875"/>
                    </a:ext>
                  </a:extLst>
                </a:gridCol>
                <a:gridCol w="1815003">
                  <a:extLst>
                    <a:ext uri="{9D8B030D-6E8A-4147-A177-3AD203B41FA5}">
                      <a16:colId xmlns:a16="http://schemas.microsoft.com/office/drawing/2014/main" val="2039755394"/>
                    </a:ext>
                  </a:extLst>
                </a:gridCol>
                <a:gridCol w="1461314">
                  <a:extLst>
                    <a:ext uri="{9D8B030D-6E8A-4147-A177-3AD203B41FA5}">
                      <a16:colId xmlns:a16="http://schemas.microsoft.com/office/drawing/2014/main" val="3480499410"/>
                    </a:ext>
                  </a:extLst>
                </a:gridCol>
              </a:tblGrid>
              <a:tr h="361671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צוות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תוצר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לו"ז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אחראי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618622"/>
                  </a:ext>
                </a:extLst>
              </a:tr>
              <a:tr h="1587795">
                <a:tc>
                  <a:txBody>
                    <a:bodyPr/>
                    <a:lstStyle/>
                    <a:p>
                      <a:pPr algn="r" rtl="1"/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מניעת התנהגויות </a:t>
                      </a:r>
                      <a:r>
                        <a:rPr kumimoji="0" lang="he-IL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סיכוניות</a:t>
                      </a:r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he-IL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/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/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חיבור בין כל התכניות המועצתיות (להבה והרשות)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יצירת תפיסה משותפת והבנת הצרכים בשטח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יצירת צוותים משותפים יחד עם בתי הספר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מיפוי עיסוקים והגעה לכל ילד ונער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הפעלת תכניות מניעה וטיפול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he-I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פיתוח מודלים ותכניות יצירתיות.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מרץ 20</a:t>
                      </a:r>
                    </a:p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יוני 20</a:t>
                      </a:r>
                    </a:p>
                    <a:p>
                      <a:pPr algn="r" rtl="1"/>
                      <a:r>
                        <a:rPr lang="he-IL" sz="1600" dirty="0" err="1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ספט</a:t>
                      </a:r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20</a:t>
                      </a:r>
                    </a:p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מאי 20</a:t>
                      </a:r>
                    </a:p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החל ממאי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נטלי פאר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545231"/>
                  </a:ext>
                </a:extLst>
              </a:tr>
              <a:tr h="1169918"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צרכים</a:t>
                      </a: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מיוחדים </a:t>
                      </a:r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הקמת כיתות תקשורת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בניית מחלקה ייחודית ופיתוח שירותים פורמאליים ובלתי פורמאליים לילדים והוריהם.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הקמת מסגרות לא פורמאליות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שיתופי פעולה עם מרכזים </a:t>
                      </a:r>
                      <a:r>
                        <a:rPr lang="he-IL" sz="1600" b="0" dirty="0" err="1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ושרותים</a:t>
                      </a:r>
                      <a:r>
                        <a:rPr lang="he-IL" sz="1600" b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במרחב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ספט19 </a:t>
                      </a:r>
                    </a:p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מרץ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ליאת בן משה</a:t>
                      </a:r>
                    </a:p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רון שיזף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141847"/>
                  </a:ext>
                </a:extLst>
              </a:tr>
              <a:tr h="1110581"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הכשרות ופיתוח מקצועי למורים ומנהלים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בדיקת</a:t>
                      </a: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הכשרות שהחלו והמשכן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הבנת צרכים מהשטח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למידת עמיתים/הכשרות מקצועיות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פיתוח יוזמות בית ספריות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הקמת </a:t>
                      </a:r>
                      <a:r>
                        <a:rPr lang="he-IL" sz="1600" baseline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צוותים ייעודיים</a:t>
                      </a:r>
                      <a:endParaRPr lang="he-IL" sz="1600" baseline="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baseline="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יפתח גיא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311989"/>
                  </a:ext>
                </a:extLst>
              </a:tr>
              <a:tr h="1093695"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חינוך לקיימות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פיתוח תכניות בנושאים ירוקים,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פיתוח תכניות פדגוגיות למגוון רחב של גילאים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פיתוח תכניות ( גני יער)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למידה ו</a:t>
                      </a:r>
                      <a:r>
                        <a:rPr lang="he-IL" sz="1600" b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שילוב בני הנוער במאבק בשדה ושמירת הירוק</a:t>
                      </a:r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יוני 20</a:t>
                      </a:r>
                    </a:p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אפריל</a:t>
                      </a: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20 ולאורך השנה</a:t>
                      </a:r>
                    </a:p>
                    <a:p>
                      <a:pPr algn="r" rtl="1"/>
                      <a:r>
                        <a:rPr lang="he-IL" sz="1600" baseline="0" dirty="0" err="1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ספט</a:t>
                      </a:r>
                      <a:r>
                        <a:rPr lang="he-IL" sz="1600" baseline="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 20</a:t>
                      </a:r>
                    </a:p>
                    <a:p>
                      <a:pPr algn="r" rtl="1"/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אסי אליה</a:t>
                      </a:r>
                    </a:p>
                    <a:p>
                      <a:pPr algn="r" rtl="1"/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/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263615"/>
                  </a:ext>
                </a:extLst>
              </a:tr>
              <a:tr h="118154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מבוגר משמעותי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איתור גיוס שימור ופיתוח כ"א איכותי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פיתוח הכשרות מותאמות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הובלת שבוע המחנך בעמק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הטבות למורים ומחנכים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dirty="0">
                        <a:latin typeface="Arial" panose="020B0604020202020204" pitchFamily="34" charset="0"/>
                        <a:ea typeface="Arimo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החל מיוני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rial" panose="020B0604020202020204" pitchFamily="34" charset="0"/>
                          <a:ea typeface="Arimo" panose="020B0604020202020204" pitchFamily="34" charset="0"/>
                          <a:cs typeface="Arial" panose="020B0604020202020204" pitchFamily="34" charset="0"/>
                        </a:rPr>
                        <a:t>יפתח גיא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53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11189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C5FFBE4-3614-477E-A61D-92B3E6E476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9C5197-683E-4728-B9A7-4B1B1857E3E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9D077A-A074-4CD4-B96C-6569E3AAA5FD}"/>
              </a:ext>
            </a:extLst>
          </p:cNvPr>
          <p:cNvSpPr/>
          <p:nvPr/>
        </p:nvSpPr>
        <p:spPr>
          <a:xfrm>
            <a:off x="5249436" y="4033365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414F6242-B49B-49E9-809E-E9421FD7F1FF}"/>
              </a:ext>
            </a:extLst>
          </p:cNvPr>
          <p:cNvSpPr txBox="1">
            <a:spLocks/>
          </p:cNvSpPr>
          <p:nvPr/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anose="020B0604020202020204" pitchFamily="34" charset="0"/>
              <a:buNone/>
            </a:pPr>
            <a:r>
              <a:rPr lang="he-IL" sz="4000" b="1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תודה על ההקשבה</a:t>
            </a:r>
          </a:p>
          <a:p>
            <a:pPr marL="45720" indent="0" algn="ctr">
              <a:buFont typeface="Arial" panose="020B0604020202020204" pitchFamily="34" charset="0"/>
              <a:buNone/>
            </a:pPr>
            <a:endParaRPr lang="he-IL" sz="40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he-IL" sz="4000" b="1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נשמח להארות והערות </a:t>
            </a:r>
          </a:p>
        </p:txBody>
      </p:sp>
      <p:pic>
        <p:nvPicPr>
          <p:cNvPr id="7" name="תמונה 6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79763161-B8CC-4020-9BB6-6D09453FEA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15" y="5710152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1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10C6928-AA94-4038-99EC-860CEC2CB480}"/>
              </a:ext>
            </a:extLst>
          </p:cNvPr>
          <p:cNvSpPr/>
          <p:nvPr/>
        </p:nvSpPr>
        <p:spPr>
          <a:xfrm>
            <a:off x="0" y="1133058"/>
            <a:ext cx="12192000" cy="4688497"/>
          </a:xfrm>
          <a:custGeom>
            <a:avLst/>
            <a:gdLst>
              <a:gd name="connsiteX0" fmla="*/ 6796583 w 12192000"/>
              <a:gd name="connsiteY0" fmla="*/ 90 h 3340196"/>
              <a:gd name="connsiteX1" fmla="*/ 7730621 w 12192000"/>
              <a:gd name="connsiteY1" fmla="*/ 27321 h 3340196"/>
              <a:gd name="connsiteX2" fmla="*/ 9275346 w 12192000"/>
              <a:gd name="connsiteY2" fmla="*/ 147866 h 3340196"/>
              <a:gd name="connsiteX3" fmla="*/ 11075783 w 12192000"/>
              <a:gd name="connsiteY3" fmla="*/ 124484 h 3340196"/>
              <a:gd name="connsiteX4" fmla="*/ 12192000 w 12192000"/>
              <a:gd name="connsiteY4" fmla="*/ 89772 h 3340196"/>
              <a:gd name="connsiteX5" fmla="*/ 12192000 w 12192000"/>
              <a:gd name="connsiteY5" fmla="*/ 299282 h 3340196"/>
              <a:gd name="connsiteX6" fmla="*/ 12192000 w 12192000"/>
              <a:gd name="connsiteY6" fmla="*/ 570637 h 3340196"/>
              <a:gd name="connsiteX7" fmla="*/ 12192000 w 12192000"/>
              <a:gd name="connsiteY7" fmla="*/ 2769560 h 3340196"/>
              <a:gd name="connsiteX8" fmla="*/ 12192000 w 12192000"/>
              <a:gd name="connsiteY8" fmla="*/ 3053115 h 3340196"/>
              <a:gd name="connsiteX9" fmla="*/ 12192000 w 12192000"/>
              <a:gd name="connsiteY9" fmla="*/ 3319265 h 3340196"/>
              <a:gd name="connsiteX10" fmla="*/ 10848871 w 12192000"/>
              <a:gd name="connsiteY10" fmla="*/ 3290073 h 3340196"/>
              <a:gd name="connsiteX11" fmla="*/ 9069383 w 12192000"/>
              <a:gd name="connsiteY11" fmla="*/ 3203223 h 3340196"/>
              <a:gd name="connsiteX12" fmla="*/ 7728871 w 12192000"/>
              <a:gd name="connsiteY12" fmla="*/ 3208015 h 3340196"/>
              <a:gd name="connsiteX13" fmla="*/ 6375269 w 12192000"/>
              <a:gd name="connsiteY13" fmla="*/ 3308082 h 3340196"/>
              <a:gd name="connsiteX14" fmla="*/ 5395417 w 12192000"/>
              <a:gd name="connsiteY14" fmla="*/ 3340106 h 3340196"/>
              <a:gd name="connsiteX15" fmla="*/ 4461379 w 12192000"/>
              <a:gd name="connsiteY15" fmla="*/ 3312875 h 3340196"/>
              <a:gd name="connsiteX16" fmla="*/ 2916654 w 12192000"/>
              <a:gd name="connsiteY16" fmla="*/ 3192330 h 3340196"/>
              <a:gd name="connsiteX17" fmla="*/ 1116217 w 12192000"/>
              <a:gd name="connsiteY17" fmla="*/ 3215713 h 3340196"/>
              <a:gd name="connsiteX18" fmla="*/ 0 w 12192000"/>
              <a:gd name="connsiteY18" fmla="*/ 3250424 h 3340196"/>
              <a:gd name="connsiteX19" fmla="*/ 0 w 12192000"/>
              <a:gd name="connsiteY19" fmla="*/ 2769560 h 3340196"/>
              <a:gd name="connsiteX20" fmla="*/ 0 w 12192000"/>
              <a:gd name="connsiteY20" fmla="*/ 2769560 h 3340196"/>
              <a:gd name="connsiteX21" fmla="*/ 0 w 12192000"/>
              <a:gd name="connsiteY21" fmla="*/ 570637 h 3340196"/>
              <a:gd name="connsiteX22" fmla="*/ 0 w 12192000"/>
              <a:gd name="connsiteY22" fmla="*/ 299282 h 3340196"/>
              <a:gd name="connsiteX23" fmla="*/ 0 w 12192000"/>
              <a:gd name="connsiteY23" fmla="*/ 20931 h 3340196"/>
              <a:gd name="connsiteX24" fmla="*/ 1343129 w 12192000"/>
              <a:gd name="connsiteY24" fmla="*/ 50123 h 3340196"/>
              <a:gd name="connsiteX25" fmla="*/ 3122617 w 12192000"/>
              <a:gd name="connsiteY25" fmla="*/ 136974 h 3340196"/>
              <a:gd name="connsiteX26" fmla="*/ 4463129 w 12192000"/>
              <a:gd name="connsiteY26" fmla="*/ 132181 h 3340196"/>
              <a:gd name="connsiteX27" fmla="*/ 5816732 w 12192000"/>
              <a:gd name="connsiteY27" fmla="*/ 32114 h 3340196"/>
              <a:gd name="connsiteX28" fmla="*/ 6796583 w 12192000"/>
              <a:gd name="connsiteY28" fmla="*/ 90 h 334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3340196">
                <a:moveTo>
                  <a:pt x="6796583" y="90"/>
                </a:moveTo>
                <a:cubicBezTo>
                  <a:pt x="7131054" y="-1000"/>
                  <a:pt x="7457891" y="7787"/>
                  <a:pt x="7730621" y="27321"/>
                </a:cubicBezTo>
                <a:cubicBezTo>
                  <a:pt x="8304875" y="68713"/>
                  <a:pt x="8712437" y="130002"/>
                  <a:pt x="9275346" y="147866"/>
                </a:cubicBezTo>
                <a:cubicBezTo>
                  <a:pt x="9760583" y="163116"/>
                  <a:pt x="10388946" y="146559"/>
                  <a:pt x="11075783" y="124484"/>
                </a:cubicBezTo>
                <a:cubicBezTo>
                  <a:pt x="11443200" y="112575"/>
                  <a:pt x="11817600" y="99794"/>
                  <a:pt x="12192000" y="89772"/>
                </a:cubicBezTo>
                <a:lnTo>
                  <a:pt x="12192000" y="299282"/>
                </a:lnTo>
                <a:lnTo>
                  <a:pt x="12192000" y="570637"/>
                </a:lnTo>
                <a:lnTo>
                  <a:pt x="12192000" y="2769560"/>
                </a:lnTo>
                <a:lnTo>
                  <a:pt x="12192000" y="3053115"/>
                </a:lnTo>
                <a:lnTo>
                  <a:pt x="12192000" y="3319265"/>
                </a:lnTo>
                <a:cubicBezTo>
                  <a:pt x="11773091" y="3321444"/>
                  <a:pt x="11302691" y="3309535"/>
                  <a:pt x="10848871" y="3290073"/>
                </a:cubicBezTo>
                <a:cubicBezTo>
                  <a:pt x="10196945" y="3262043"/>
                  <a:pt x="9623562" y="3224137"/>
                  <a:pt x="9069383" y="3203223"/>
                </a:cubicBezTo>
                <a:cubicBezTo>
                  <a:pt x="8605962" y="3185649"/>
                  <a:pt x="8124217" y="3186521"/>
                  <a:pt x="7728871" y="3208015"/>
                </a:cubicBezTo>
                <a:cubicBezTo>
                  <a:pt x="7281162" y="3232270"/>
                  <a:pt x="6875346" y="3274969"/>
                  <a:pt x="6375269" y="3308082"/>
                </a:cubicBezTo>
                <a:cubicBezTo>
                  <a:pt x="6071998" y="3328052"/>
                  <a:pt x="5729891" y="3339017"/>
                  <a:pt x="5395417" y="3340106"/>
                </a:cubicBezTo>
                <a:cubicBezTo>
                  <a:pt x="5060946" y="3341196"/>
                  <a:pt x="4734109" y="3332409"/>
                  <a:pt x="4461379" y="3312875"/>
                </a:cubicBezTo>
                <a:cubicBezTo>
                  <a:pt x="3887125" y="3271483"/>
                  <a:pt x="3479563" y="3210194"/>
                  <a:pt x="2916654" y="3192330"/>
                </a:cubicBezTo>
                <a:cubicBezTo>
                  <a:pt x="2431417" y="3177080"/>
                  <a:pt x="1803054" y="3193637"/>
                  <a:pt x="1116217" y="3215713"/>
                </a:cubicBezTo>
                <a:cubicBezTo>
                  <a:pt x="748800" y="3227622"/>
                  <a:pt x="374400" y="3240403"/>
                  <a:pt x="0" y="3250424"/>
                </a:cubicBezTo>
                <a:lnTo>
                  <a:pt x="0" y="2769560"/>
                </a:lnTo>
                <a:lnTo>
                  <a:pt x="0" y="2769560"/>
                </a:lnTo>
                <a:lnTo>
                  <a:pt x="0" y="570637"/>
                </a:lnTo>
                <a:lnTo>
                  <a:pt x="0" y="299282"/>
                </a:lnTo>
                <a:lnTo>
                  <a:pt x="0" y="20931"/>
                </a:lnTo>
                <a:cubicBezTo>
                  <a:pt x="418909" y="18752"/>
                  <a:pt x="889309" y="30661"/>
                  <a:pt x="1343129" y="50123"/>
                </a:cubicBezTo>
                <a:cubicBezTo>
                  <a:pt x="1995055" y="78153"/>
                  <a:pt x="2568439" y="116060"/>
                  <a:pt x="3122617" y="136974"/>
                </a:cubicBezTo>
                <a:cubicBezTo>
                  <a:pt x="3586039" y="154547"/>
                  <a:pt x="4067784" y="153676"/>
                  <a:pt x="4463129" y="132181"/>
                </a:cubicBezTo>
                <a:cubicBezTo>
                  <a:pt x="4910838" y="107927"/>
                  <a:pt x="5316654" y="65227"/>
                  <a:pt x="5816732" y="32114"/>
                </a:cubicBezTo>
                <a:cubicBezTo>
                  <a:pt x="6120002" y="12144"/>
                  <a:pt x="6462109" y="1179"/>
                  <a:pt x="6796583" y="9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C0DFF26B-EFE9-4BC6-863E-9F950D2F7F7D" descr="31801CD5-A78A-45D8-8DCD-65E1E3A8B66B">
            <a:extLst>
              <a:ext uri="{FF2B5EF4-FFF2-40B4-BE49-F238E27FC236}">
                <a16:creationId xmlns:a16="http://schemas.microsoft.com/office/drawing/2014/main" id="{EA7CF625-2D4D-45C5-9B1F-65FDA380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201" y="744519"/>
            <a:ext cx="3291840" cy="245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E77439D3-9A1A-4796-9D95-F3694BB56CF6}"/>
              </a:ext>
            </a:extLst>
          </p:cNvPr>
          <p:cNvSpPr txBox="1"/>
          <p:nvPr/>
        </p:nvSpPr>
        <p:spPr>
          <a:xfrm>
            <a:off x="7989235" y="3644991"/>
            <a:ext cx="379177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שלב ראשון: 2018/20</a:t>
            </a:r>
          </a:p>
          <a:p>
            <a:pPr algn="ctr"/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למידה, חקר, עיצוב </a:t>
            </a:r>
            <a:r>
              <a:rPr lang="he-I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חזון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, עיצוב תמונת עתיד</a:t>
            </a:r>
          </a:p>
          <a:p>
            <a:pPr algn="ctr"/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סדנאות לבעלי תפקידים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64F854E-C8A7-4CA8-AC02-AEDD232E90F9}"/>
              </a:ext>
            </a:extLst>
          </p:cNvPr>
          <p:cNvSpPr txBox="1"/>
          <p:nvPr/>
        </p:nvSpPr>
        <p:spPr>
          <a:xfrm>
            <a:off x="8239201" y="4951233"/>
            <a:ext cx="32918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 מנהלת אגף חינוך עם ד"ר גדי ביאליק וצוותו</a:t>
            </a:r>
          </a:p>
          <a:p>
            <a:pPr algn="ctr"/>
            <a:endParaRPr lang="he-IL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3821B4E7-4F73-45D6-9509-19C1ECD33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00" y="716517"/>
            <a:ext cx="3273195" cy="2455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B6199EA1-12DD-4300-965F-08EC5DD23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3" y="716517"/>
            <a:ext cx="2701638" cy="25822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026B872E-CAE9-40A3-A15B-155277418355}"/>
              </a:ext>
            </a:extLst>
          </p:cNvPr>
          <p:cNvSpPr txBox="1"/>
          <p:nvPr/>
        </p:nvSpPr>
        <p:spPr>
          <a:xfrm>
            <a:off x="83563" y="3644991"/>
            <a:ext cx="30947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שלב שלישי: 2020 ואילך</a:t>
            </a:r>
          </a:p>
          <a:p>
            <a:pPr algn="ctr"/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הקמת מנהלת </a:t>
            </a:r>
            <a:r>
              <a:rPr lang="he-I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רשותית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משותפת וצוותי עבודה משותפים ליישום החזון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DB6B39EE-4073-428C-8F93-C75BD8E0709D}"/>
              </a:ext>
            </a:extLst>
          </p:cNvPr>
          <p:cNvSpPr txBox="1"/>
          <p:nvPr/>
        </p:nvSpPr>
        <p:spPr>
          <a:xfrm>
            <a:off x="4202766" y="3644991"/>
            <a:ext cx="291776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שלב שני: 2019/20</a:t>
            </a:r>
          </a:p>
          <a:p>
            <a:pPr algn="ctr"/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פנים מועצתי – חיבור ארגוני בין החינוך הפורמאלי והלא פורמאלי 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007C60FE-A1E8-4825-9F45-877B466E0DE9}"/>
              </a:ext>
            </a:extLst>
          </p:cNvPr>
          <p:cNvSpPr txBox="1"/>
          <p:nvPr/>
        </p:nvSpPr>
        <p:spPr>
          <a:xfrm>
            <a:off x="4015729" y="4899552"/>
            <a:ext cx="32918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בהובלת צוות מועצתי 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73947694-0A09-4046-856C-8DF18F18767F}"/>
              </a:ext>
            </a:extLst>
          </p:cNvPr>
          <p:cNvSpPr txBox="1"/>
          <p:nvPr/>
        </p:nvSpPr>
        <p:spPr>
          <a:xfrm flipH="1">
            <a:off x="280098" y="4911477"/>
            <a:ext cx="27016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צוות  המנהלת</a:t>
            </a:r>
          </a:p>
        </p:txBody>
      </p:sp>
      <p:pic>
        <p:nvPicPr>
          <p:cNvPr id="24" name="תמונה 2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DEE14974-FF34-4FCD-B6EC-17E6CC1EB3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49" y="5793280"/>
            <a:ext cx="725170" cy="9994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7859" y="6069106"/>
            <a:ext cx="19184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       הסיפור שלנו </a:t>
            </a:r>
            <a:r>
              <a:rPr lang="he-IL" b="1" dirty="0" smtClean="0"/>
              <a:t>    בעמק </a:t>
            </a:r>
            <a:endParaRPr lang="he-IL" b="1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8" y="5423647"/>
            <a:ext cx="1728687" cy="143435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161" y="5689014"/>
            <a:ext cx="169483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5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תמונה 5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52FCEAF7-85C1-4EEA-AF6F-B95B45C1A6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49" y="5793280"/>
            <a:ext cx="725170" cy="999490"/>
          </a:xfrm>
          <a:prstGeom prst="rect">
            <a:avLst/>
          </a:prstGeom>
        </p:spPr>
      </p:pic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51311874-EA0F-4D19-8D9B-09C1995EA34E}"/>
              </a:ext>
            </a:extLst>
          </p:cNvPr>
          <p:cNvSpPr txBox="1"/>
          <p:nvPr/>
        </p:nvSpPr>
        <p:spPr>
          <a:xfrm>
            <a:off x="3602184" y="684741"/>
            <a:ext cx="50971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המשתתפים במסע</a:t>
            </a: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D533CA5F-B66B-46EF-9F3A-527B74F63E71}"/>
              </a:ext>
            </a:extLst>
          </p:cNvPr>
          <p:cNvGrpSpPr/>
          <p:nvPr/>
        </p:nvGrpSpPr>
        <p:grpSpPr>
          <a:xfrm>
            <a:off x="1562534" y="1533669"/>
            <a:ext cx="9066932" cy="1694440"/>
            <a:chOff x="1905868" y="2143271"/>
            <a:chExt cx="9066932" cy="1694440"/>
          </a:xfrm>
        </p:grpSpPr>
        <p:pic>
          <p:nvPicPr>
            <p:cNvPr id="4" name="גרפיקה 3">
              <a:extLst>
                <a:ext uri="{FF2B5EF4-FFF2-40B4-BE49-F238E27FC236}">
                  <a16:creationId xmlns:a16="http://schemas.microsoft.com/office/drawing/2014/main" id="{1C3A51AE-A58A-4870-A990-D1FD3D1B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276484" y="2143271"/>
              <a:ext cx="1696316" cy="1639020"/>
            </a:xfrm>
            <a:prstGeom prst="rect">
              <a:avLst/>
            </a:prstGeom>
          </p:spPr>
        </p:pic>
        <p:pic>
          <p:nvPicPr>
            <p:cNvPr id="55" name="גרפיקה 54">
              <a:extLst>
                <a:ext uri="{FF2B5EF4-FFF2-40B4-BE49-F238E27FC236}">
                  <a16:creationId xmlns:a16="http://schemas.microsoft.com/office/drawing/2014/main" id="{7F57E863-07E3-4EE6-AD56-DD02F013D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433830" y="2157126"/>
              <a:ext cx="1696316" cy="1639020"/>
            </a:xfrm>
            <a:prstGeom prst="rect">
              <a:avLst/>
            </a:prstGeom>
          </p:spPr>
        </p:pic>
        <p:pic>
          <p:nvPicPr>
            <p:cNvPr id="61" name="גרפיקה 60">
              <a:extLst>
                <a:ext uri="{FF2B5EF4-FFF2-40B4-BE49-F238E27FC236}">
                  <a16:creationId xmlns:a16="http://schemas.microsoft.com/office/drawing/2014/main" id="{A72BB389-077F-4EB3-A6F7-EDDEB843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91176" y="2170981"/>
              <a:ext cx="1696316" cy="1639020"/>
            </a:xfrm>
            <a:prstGeom prst="rect">
              <a:avLst/>
            </a:prstGeom>
          </p:spPr>
        </p:pic>
        <p:pic>
          <p:nvPicPr>
            <p:cNvPr id="62" name="גרפיקה 61">
              <a:extLst>
                <a:ext uri="{FF2B5EF4-FFF2-40B4-BE49-F238E27FC236}">
                  <a16:creationId xmlns:a16="http://schemas.microsoft.com/office/drawing/2014/main" id="{43BD204C-CF3F-4D1A-A455-AE4125AF6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748522" y="2184836"/>
              <a:ext cx="1696316" cy="1639020"/>
            </a:xfrm>
            <a:prstGeom prst="rect">
              <a:avLst/>
            </a:prstGeom>
          </p:spPr>
        </p:pic>
        <p:pic>
          <p:nvPicPr>
            <p:cNvPr id="63" name="גרפיקה 62">
              <a:extLst>
                <a:ext uri="{FF2B5EF4-FFF2-40B4-BE49-F238E27FC236}">
                  <a16:creationId xmlns:a16="http://schemas.microsoft.com/office/drawing/2014/main" id="{8AE7B43E-1955-44F8-A9AE-E587652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905868" y="2198691"/>
              <a:ext cx="1696316" cy="1639020"/>
            </a:xfrm>
            <a:prstGeom prst="rect">
              <a:avLst/>
            </a:prstGeom>
          </p:spPr>
        </p:pic>
        <p:sp>
          <p:nvSpPr>
            <p:cNvPr id="65" name="מלבן 64">
              <a:extLst>
                <a:ext uri="{FF2B5EF4-FFF2-40B4-BE49-F238E27FC236}">
                  <a16:creationId xmlns:a16="http://schemas.microsoft.com/office/drawing/2014/main" id="{1C29DE53-3735-4079-B2F9-2205CA5DBFB3}"/>
                </a:ext>
              </a:extLst>
            </p:cNvPr>
            <p:cNvSpPr/>
            <p:nvPr/>
          </p:nvSpPr>
          <p:spPr>
            <a:xfrm>
              <a:off x="9276484" y="2752731"/>
              <a:ext cx="16469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he-IL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צוותי חינוך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מלבן 65">
              <a:extLst>
                <a:ext uri="{FF2B5EF4-FFF2-40B4-BE49-F238E27FC236}">
                  <a16:creationId xmlns:a16="http://schemas.microsoft.com/office/drawing/2014/main" id="{C44C8C40-FDFA-4BF7-BA5C-34C7A610C310}"/>
                </a:ext>
              </a:extLst>
            </p:cNvPr>
            <p:cNvSpPr/>
            <p:nvPr/>
          </p:nvSpPr>
          <p:spPr>
            <a:xfrm>
              <a:off x="7433831" y="2614232"/>
              <a:ext cx="16963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he-IL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הנהלת המועצה ועובדיה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id="{D5ABCAA4-439B-4D23-BBEC-B2AB7062CB4A}"/>
                </a:ext>
              </a:extLst>
            </p:cNvPr>
            <p:cNvSpPr/>
            <p:nvPr/>
          </p:nvSpPr>
          <p:spPr>
            <a:xfrm>
              <a:off x="5591176" y="2752731"/>
              <a:ext cx="16469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he-IL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נציגי ציבור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מלבן 67">
              <a:extLst>
                <a:ext uri="{FF2B5EF4-FFF2-40B4-BE49-F238E27FC236}">
                  <a16:creationId xmlns:a16="http://schemas.microsoft.com/office/drawing/2014/main" id="{846A5C19-BAD1-4BE3-92D8-157C26B62612}"/>
                </a:ext>
              </a:extLst>
            </p:cNvPr>
            <p:cNvSpPr/>
            <p:nvPr/>
          </p:nvSpPr>
          <p:spPr>
            <a:xfrm>
              <a:off x="3748522" y="2752731"/>
              <a:ext cx="16469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he-IL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משרד החינוך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E82052F6-4A30-4AE8-B6B3-96520342DE56}"/>
                </a:ext>
              </a:extLst>
            </p:cNvPr>
            <p:cNvSpPr/>
            <p:nvPr/>
          </p:nvSpPr>
          <p:spPr>
            <a:xfrm>
              <a:off x="1905868" y="2752731"/>
              <a:ext cx="16469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he-IL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mo" panose="020B0604020202020204" pitchFamily="34" charset="0"/>
                  <a:cs typeface="Arial" panose="020B0604020202020204" pitchFamily="34" charset="0"/>
                </a:rPr>
                <a:t>אנשי אקדמיה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C3087059-D4D7-413F-9D47-9E89C1FB64D2}"/>
              </a:ext>
            </a:extLst>
          </p:cNvPr>
          <p:cNvSpPr/>
          <p:nvPr/>
        </p:nvSpPr>
        <p:spPr>
          <a:xfrm>
            <a:off x="1683327" y="3315445"/>
            <a:ext cx="8825346" cy="7575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שאלת מסע: כיצד תראה המערכת בעוד 5 שנים?</a:t>
            </a:r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FE984A4C-E0E0-46DF-B5F5-B90680A4A279}"/>
              </a:ext>
            </a:extLst>
          </p:cNvPr>
          <p:cNvSpPr/>
          <p:nvPr/>
        </p:nvSpPr>
        <p:spPr>
          <a:xfrm>
            <a:off x="1683327" y="4345540"/>
            <a:ext cx="8825346" cy="16390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30956C7C-169E-40C3-86C3-FF7825B5EE4B}"/>
              </a:ext>
            </a:extLst>
          </p:cNvPr>
          <p:cNvSpPr txBox="1"/>
          <p:nvPr/>
        </p:nvSpPr>
        <p:spPr>
          <a:xfrm>
            <a:off x="1969728" y="4458869"/>
            <a:ext cx="825254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מגמות חברתיות המאפיינות את עמק יזרעאל:</a:t>
            </a:r>
          </a:p>
          <a:p>
            <a:pPr algn="r" rtl="1"/>
            <a:endParaRPr lang="he-IL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>
              <a:buAutoNum type="arabicPeriod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עלייה בחשיבות המימוש העצמי וריבונות היחיד על עצמו</a:t>
            </a:r>
          </a:p>
          <a:p>
            <a:pPr marL="342900" indent="-342900" algn="r" rtl="1">
              <a:buAutoNum type="arabicPeriod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התערערות הזהות המשותפת, הרשתית, המזינה את האדם כייצור חברתי ומהווה עבורו עוגן ערכי</a:t>
            </a:r>
          </a:p>
        </p:txBody>
      </p:sp>
      <p:sp>
        <p:nvSpPr>
          <p:cNvPr id="70" name="Freeform: Shape 30">
            <a:extLst>
              <a:ext uri="{FF2B5EF4-FFF2-40B4-BE49-F238E27FC236}">
                <a16:creationId xmlns:a16="http://schemas.microsoft.com/office/drawing/2014/main" id="{9D505F36-57A3-4862-8C58-3A15AA830466}"/>
              </a:ext>
            </a:extLst>
          </p:cNvPr>
          <p:cNvSpPr/>
          <p:nvPr/>
        </p:nvSpPr>
        <p:spPr>
          <a:xfrm>
            <a:off x="5249438" y="1250933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66" y="170466"/>
            <a:ext cx="1356644" cy="14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537C212-244E-4EA0-A86F-A53F961DA410}"/>
              </a:ext>
            </a:extLst>
          </p:cNvPr>
          <p:cNvSpPr/>
          <p:nvPr/>
        </p:nvSpPr>
        <p:spPr>
          <a:xfrm flipH="1">
            <a:off x="-1264135" y="0"/>
            <a:ext cx="10437628" cy="5892818"/>
          </a:xfrm>
          <a:custGeom>
            <a:avLst/>
            <a:gdLst>
              <a:gd name="connsiteX0" fmla="*/ 9076289 w 11465070"/>
              <a:gd name="connsiteY0" fmla="*/ 0 h 5752214"/>
              <a:gd name="connsiteX1" fmla="*/ 11465070 w 11465070"/>
              <a:gd name="connsiteY1" fmla="*/ 0 h 5752214"/>
              <a:gd name="connsiteX2" fmla="*/ 11465070 w 11465070"/>
              <a:gd name="connsiteY2" fmla="*/ 5684295 h 5752214"/>
              <a:gd name="connsiteX3" fmla="*/ 9820568 w 11465070"/>
              <a:gd name="connsiteY3" fmla="*/ 5684295 h 5752214"/>
              <a:gd name="connsiteX4" fmla="*/ 9820231 w 11465070"/>
              <a:gd name="connsiteY4" fmla="*/ 5681720 h 5752214"/>
              <a:gd name="connsiteX5" fmla="*/ 9525631 w 11465070"/>
              <a:gd name="connsiteY5" fmla="*/ 5629296 h 5752214"/>
              <a:gd name="connsiteX6" fmla="*/ 5200085 w 11465070"/>
              <a:gd name="connsiteY6" fmla="*/ 2973121 h 5752214"/>
              <a:gd name="connsiteX7" fmla="*/ 285626 w 11465070"/>
              <a:gd name="connsiteY7" fmla="*/ 59584 h 5752214"/>
              <a:gd name="connsiteX8" fmla="*/ 0 w 11465070"/>
              <a:gd name="connsiteY8" fmla="*/ 10632 h 5752214"/>
              <a:gd name="connsiteX9" fmla="*/ 9077681 w 11465070"/>
              <a:gd name="connsiteY9" fmla="*/ 10632 h 575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65070" h="5752214">
                <a:moveTo>
                  <a:pt x="9076289" y="0"/>
                </a:moveTo>
                <a:lnTo>
                  <a:pt x="11465070" y="0"/>
                </a:lnTo>
                <a:lnTo>
                  <a:pt x="11465070" y="5684295"/>
                </a:lnTo>
                <a:cubicBezTo>
                  <a:pt x="10916903" y="5769454"/>
                  <a:pt x="10400633" y="5780098"/>
                  <a:pt x="9820568" y="5684295"/>
                </a:cubicBezTo>
                <a:lnTo>
                  <a:pt x="9820231" y="5681720"/>
                </a:lnTo>
                <a:lnTo>
                  <a:pt x="9525631" y="5629296"/>
                </a:lnTo>
                <a:cubicBezTo>
                  <a:pt x="6756237" y="5079766"/>
                  <a:pt x="5996109" y="4054579"/>
                  <a:pt x="5200085" y="2973121"/>
                </a:cubicBezTo>
                <a:cubicBezTo>
                  <a:pt x="4355004" y="1825122"/>
                  <a:pt x="3484765" y="642710"/>
                  <a:pt x="285626" y="59584"/>
                </a:cubicBezTo>
                <a:lnTo>
                  <a:pt x="0" y="10632"/>
                </a:lnTo>
                <a:lnTo>
                  <a:pt x="9077681" y="106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A992B-2FE5-4D77-B626-7B0EB6DDD3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30194" y="0"/>
            <a:ext cx="9105568" cy="5673695"/>
          </a:xfrm>
          <a:custGeom>
            <a:avLst/>
            <a:gdLst>
              <a:gd name="connsiteX0" fmla="*/ 0 w 10436950"/>
              <a:gd name="connsiteY0" fmla="*/ 0 h 5673695"/>
              <a:gd name="connsiteX1" fmla="*/ 10436950 w 10436950"/>
              <a:gd name="connsiteY1" fmla="*/ 0 h 5673695"/>
              <a:gd name="connsiteX2" fmla="*/ 10436950 w 10436950"/>
              <a:gd name="connsiteY2" fmla="*/ 5606578 h 5673695"/>
              <a:gd name="connsiteX3" fmla="*/ 8939820 w 10436950"/>
              <a:gd name="connsiteY3" fmla="*/ 5606578 h 5673695"/>
              <a:gd name="connsiteX4" fmla="*/ 8939513 w 10436950"/>
              <a:gd name="connsiteY4" fmla="*/ 5604033 h 5673695"/>
              <a:gd name="connsiteX5" fmla="*/ 8671314 w 10436950"/>
              <a:gd name="connsiteY5" fmla="*/ 5552228 h 5673695"/>
              <a:gd name="connsiteX6" fmla="*/ 4733402 w 10436950"/>
              <a:gd name="connsiteY6" fmla="*/ 2927400 h 5673695"/>
              <a:gd name="connsiteX7" fmla="*/ 259353 w 10436950"/>
              <a:gd name="connsiteY7" fmla="*/ 48248 h 567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6950" h="5673695">
                <a:moveTo>
                  <a:pt x="0" y="0"/>
                </a:moveTo>
                <a:lnTo>
                  <a:pt x="10436950" y="0"/>
                </a:lnTo>
                <a:lnTo>
                  <a:pt x="10436950" y="5606578"/>
                </a:lnTo>
                <a:cubicBezTo>
                  <a:pt x="9937907" y="5690732"/>
                  <a:pt x="9467903" y="5701250"/>
                  <a:pt x="8939820" y="5606578"/>
                </a:cubicBezTo>
                <a:lnTo>
                  <a:pt x="8939513" y="5604033"/>
                </a:lnTo>
                <a:lnTo>
                  <a:pt x="8671314" y="5552228"/>
                </a:lnTo>
                <a:cubicBezTo>
                  <a:pt x="6150100" y="5009184"/>
                  <a:pt x="5458091" y="3996095"/>
                  <a:pt x="4733402" y="2927400"/>
                </a:cubicBezTo>
                <a:cubicBezTo>
                  <a:pt x="3964053" y="1792950"/>
                  <a:pt x="3171801" y="624492"/>
                  <a:pt x="259353" y="48248"/>
                </a:cubicBezTo>
                <a:close/>
              </a:path>
            </a:pathLst>
          </a:cu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8E9CDDD0-943C-41D8-AE3E-E444AFE4D1C8}"/>
              </a:ext>
            </a:extLst>
          </p:cNvPr>
          <p:cNvSpPr txBox="1"/>
          <p:nvPr/>
        </p:nvSpPr>
        <p:spPr>
          <a:xfrm>
            <a:off x="5686677" y="1184305"/>
            <a:ext cx="617551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b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סיבות היציאה למסע 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חלפו 10 שנים מגיבוש התכנית האסטרטגית הקודמת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קורים מהלכים מרתקים, בארץ ובעולם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אמונה במערכת הציבורית והצורך בחיזוקה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רצון לדיאלוג עם תושבים ותיקים וחדשים, אנשי חינוך  ומובילי קהילות ושאיפה להמשיך להיות מערכת מובילה!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F3F88C0-5FA3-42FF-8AE6-052CE05FF334}"/>
              </a:ext>
            </a:extLst>
          </p:cNvPr>
          <p:cNvSpPr txBox="1"/>
          <p:nvPr/>
        </p:nvSpPr>
        <p:spPr>
          <a:xfrm>
            <a:off x="3391400" y="3584494"/>
            <a:ext cx="8470791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b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מה קרה במסע עד כה?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ביקרנו במקומות מעוררי השראה ונפגשנו עם אנשי רוח וחזון, שהובילו תהליכי חינוך משמעותיים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עיבדנו את החוויות שחווינו, העלנו דילמות וגיבשנו חזון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מתוך החזון גיבשנו תמונת עתיד וסט ערכים למימוש החזון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הגדרנו עקרונות חינוכיים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קיימנו סדנאות ומפגשי למידה למנהלים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הקמנו מרחבי למידה חדשניים במוסדות החינוך </a:t>
            </a:r>
            <a:r>
              <a:rPr lang="en-US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m21</a:t>
            </a:r>
            <a:endParaRPr lang="he-IL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endParaRPr lang="he-IL" b="1" u="sng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תמונה 1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19F93786-C1C8-477B-93CC-95DA11403C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49" y="5793280"/>
            <a:ext cx="725170" cy="99949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11" y="4816390"/>
            <a:ext cx="1952414" cy="204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50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537C212-244E-4EA0-A86F-A53F961DA410}"/>
              </a:ext>
            </a:extLst>
          </p:cNvPr>
          <p:cNvSpPr/>
          <p:nvPr/>
        </p:nvSpPr>
        <p:spPr>
          <a:xfrm>
            <a:off x="2816391" y="-168813"/>
            <a:ext cx="10437628" cy="5892818"/>
          </a:xfrm>
          <a:custGeom>
            <a:avLst/>
            <a:gdLst>
              <a:gd name="connsiteX0" fmla="*/ 9076289 w 11465070"/>
              <a:gd name="connsiteY0" fmla="*/ 0 h 5752214"/>
              <a:gd name="connsiteX1" fmla="*/ 11465070 w 11465070"/>
              <a:gd name="connsiteY1" fmla="*/ 0 h 5752214"/>
              <a:gd name="connsiteX2" fmla="*/ 11465070 w 11465070"/>
              <a:gd name="connsiteY2" fmla="*/ 5684295 h 5752214"/>
              <a:gd name="connsiteX3" fmla="*/ 9820568 w 11465070"/>
              <a:gd name="connsiteY3" fmla="*/ 5684295 h 5752214"/>
              <a:gd name="connsiteX4" fmla="*/ 9820231 w 11465070"/>
              <a:gd name="connsiteY4" fmla="*/ 5681720 h 5752214"/>
              <a:gd name="connsiteX5" fmla="*/ 9525631 w 11465070"/>
              <a:gd name="connsiteY5" fmla="*/ 5629296 h 5752214"/>
              <a:gd name="connsiteX6" fmla="*/ 5200085 w 11465070"/>
              <a:gd name="connsiteY6" fmla="*/ 2973121 h 5752214"/>
              <a:gd name="connsiteX7" fmla="*/ 285626 w 11465070"/>
              <a:gd name="connsiteY7" fmla="*/ 59584 h 5752214"/>
              <a:gd name="connsiteX8" fmla="*/ 0 w 11465070"/>
              <a:gd name="connsiteY8" fmla="*/ 10632 h 5752214"/>
              <a:gd name="connsiteX9" fmla="*/ 9077681 w 11465070"/>
              <a:gd name="connsiteY9" fmla="*/ 10632 h 575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65070" h="5752214">
                <a:moveTo>
                  <a:pt x="9076289" y="0"/>
                </a:moveTo>
                <a:lnTo>
                  <a:pt x="11465070" y="0"/>
                </a:lnTo>
                <a:lnTo>
                  <a:pt x="11465070" y="5684295"/>
                </a:lnTo>
                <a:cubicBezTo>
                  <a:pt x="10916903" y="5769454"/>
                  <a:pt x="10400633" y="5780098"/>
                  <a:pt x="9820568" y="5684295"/>
                </a:cubicBezTo>
                <a:lnTo>
                  <a:pt x="9820231" y="5681720"/>
                </a:lnTo>
                <a:lnTo>
                  <a:pt x="9525631" y="5629296"/>
                </a:lnTo>
                <a:cubicBezTo>
                  <a:pt x="6756237" y="5079766"/>
                  <a:pt x="5996109" y="4054579"/>
                  <a:pt x="5200085" y="2973121"/>
                </a:cubicBezTo>
                <a:cubicBezTo>
                  <a:pt x="4355004" y="1825122"/>
                  <a:pt x="3484765" y="642710"/>
                  <a:pt x="285626" y="59584"/>
                </a:cubicBezTo>
                <a:lnTo>
                  <a:pt x="0" y="10632"/>
                </a:lnTo>
                <a:lnTo>
                  <a:pt x="9077681" y="106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dirty="0"/>
              <a:t>0000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A992B-2FE5-4D77-B626-7B0EB6DD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59" r="13959"/>
          <a:stretch/>
        </p:blipFill>
        <p:spPr>
          <a:xfrm>
            <a:off x="3681458" y="-309489"/>
            <a:ext cx="8510542" cy="5673695"/>
          </a:xfrm>
          <a:custGeom>
            <a:avLst/>
            <a:gdLst>
              <a:gd name="connsiteX0" fmla="*/ 0 w 10436950"/>
              <a:gd name="connsiteY0" fmla="*/ 0 h 5673695"/>
              <a:gd name="connsiteX1" fmla="*/ 10436950 w 10436950"/>
              <a:gd name="connsiteY1" fmla="*/ 0 h 5673695"/>
              <a:gd name="connsiteX2" fmla="*/ 10436950 w 10436950"/>
              <a:gd name="connsiteY2" fmla="*/ 5606578 h 5673695"/>
              <a:gd name="connsiteX3" fmla="*/ 8939820 w 10436950"/>
              <a:gd name="connsiteY3" fmla="*/ 5606578 h 5673695"/>
              <a:gd name="connsiteX4" fmla="*/ 8939513 w 10436950"/>
              <a:gd name="connsiteY4" fmla="*/ 5604033 h 5673695"/>
              <a:gd name="connsiteX5" fmla="*/ 8671314 w 10436950"/>
              <a:gd name="connsiteY5" fmla="*/ 5552228 h 5673695"/>
              <a:gd name="connsiteX6" fmla="*/ 4733402 w 10436950"/>
              <a:gd name="connsiteY6" fmla="*/ 2927400 h 5673695"/>
              <a:gd name="connsiteX7" fmla="*/ 259353 w 10436950"/>
              <a:gd name="connsiteY7" fmla="*/ 48248 h 567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6950" h="5673695">
                <a:moveTo>
                  <a:pt x="0" y="0"/>
                </a:moveTo>
                <a:lnTo>
                  <a:pt x="10436950" y="0"/>
                </a:lnTo>
                <a:lnTo>
                  <a:pt x="10436950" y="5606578"/>
                </a:lnTo>
                <a:cubicBezTo>
                  <a:pt x="9937907" y="5690732"/>
                  <a:pt x="9467903" y="5701250"/>
                  <a:pt x="8939820" y="5606578"/>
                </a:cubicBezTo>
                <a:lnTo>
                  <a:pt x="8939513" y="5604033"/>
                </a:lnTo>
                <a:lnTo>
                  <a:pt x="8671314" y="5552228"/>
                </a:lnTo>
                <a:cubicBezTo>
                  <a:pt x="6150100" y="5009184"/>
                  <a:pt x="5458091" y="3996095"/>
                  <a:pt x="4733402" y="2927400"/>
                </a:cubicBezTo>
                <a:cubicBezTo>
                  <a:pt x="3964053" y="1792950"/>
                  <a:pt x="3171801" y="624492"/>
                  <a:pt x="259353" y="48248"/>
                </a:cubicBezTo>
                <a:close/>
              </a:path>
            </a:pathLst>
          </a:cu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DF3F88C0-5FA3-42FF-8AE6-052CE05FF334}"/>
              </a:ext>
            </a:extLst>
          </p:cNvPr>
          <p:cNvSpPr txBox="1"/>
          <p:nvPr/>
        </p:nvSpPr>
        <p:spPr>
          <a:xfrm>
            <a:off x="437323" y="1362635"/>
            <a:ext cx="6088984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תוצרים של השלב הראשון במסע:</a:t>
            </a:r>
          </a:p>
          <a:p>
            <a:pPr algn="r" rtl="1"/>
            <a:r>
              <a:rPr lang="he-I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חזון</a:t>
            </a:r>
            <a:endParaRPr lang="he-IL" sz="2400" b="1" dirty="0">
              <a:solidFill>
                <a:srgbClr val="00B0F0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עיצוב דמות הבוגר היזרעאלי 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הרגליים בקרקע והראש בשמים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endParaRPr lang="he-I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ערכים מובילים:</a:t>
            </a: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כבוד לאחר, תחושת שייכות ואחריות, מיצוי יכולת, פיתוח כישורים, שמירה על ייחודיות, שמירה על יחסים וקשר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endParaRPr lang="he-IL" sz="2000" b="1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תמונה 5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99B7F589-92D9-47F3-9E32-F88510C0CC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49" y="5793280"/>
            <a:ext cx="725170" cy="99949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E69C095-110C-482B-BE15-3DE64583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224" y="2132911"/>
            <a:ext cx="4008611" cy="1892953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6" y="0"/>
            <a:ext cx="1644166" cy="17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1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A189D3E-B4A0-4B85-B565-DA466F582299}"/>
              </a:ext>
            </a:extLst>
          </p:cNvPr>
          <p:cNvSpPr/>
          <p:nvPr/>
        </p:nvSpPr>
        <p:spPr>
          <a:xfrm>
            <a:off x="-9" y="-1"/>
            <a:ext cx="12192019" cy="3987209"/>
          </a:xfrm>
          <a:custGeom>
            <a:avLst/>
            <a:gdLst>
              <a:gd name="connsiteX0" fmla="*/ 0 w 12192019"/>
              <a:gd name="connsiteY0" fmla="*/ 0 h 3475814"/>
              <a:gd name="connsiteX1" fmla="*/ 12192000 w 12192019"/>
              <a:gd name="connsiteY1" fmla="*/ 0 h 3475814"/>
              <a:gd name="connsiteX2" fmla="*/ 12192000 w 12192019"/>
              <a:gd name="connsiteY2" fmla="*/ 642377 h 3475814"/>
              <a:gd name="connsiteX3" fmla="*/ 12192019 w 12192019"/>
              <a:gd name="connsiteY3" fmla="*/ 642377 h 3475814"/>
              <a:gd name="connsiteX4" fmla="*/ 12192019 w 12192019"/>
              <a:gd name="connsiteY4" fmla="*/ 2835791 h 3475814"/>
              <a:gd name="connsiteX5" fmla="*/ 9164109 w 12192019"/>
              <a:gd name="connsiteY5" fmla="*/ 2746998 h 3475814"/>
              <a:gd name="connsiteX6" fmla="*/ 6233236 w 12192019"/>
              <a:gd name="connsiteY6" fmla="*/ 3318477 h 3475814"/>
              <a:gd name="connsiteX7" fmla="*/ 2362849 w 12192019"/>
              <a:gd name="connsiteY7" fmla="*/ 3080577 h 3475814"/>
              <a:gd name="connsiteX8" fmla="*/ 10 w 12192019"/>
              <a:gd name="connsiteY8" fmla="*/ 3475814 h 3475814"/>
              <a:gd name="connsiteX9" fmla="*/ 10 w 12192019"/>
              <a:gd name="connsiteY9" fmla="*/ 1556780 h 3475814"/>
              <a:gd name="connsiteX10" fmla="*/ 0 w 12192019"/>
              <a:gd name="connsiteY10" fmla="*/ 1556780 h 347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19" h="3475814">
                <a:moveTo>
                  <a:pt x="0" y="0"/>
                </a:moveTo>
                <a:lnTo>
                  <a:pt x="12192000" y="0"/>
                </a:lnTo>
                <a:lnTo>
                  <a:pt x="12192000" y="642377"/>
                </a:lnTo>
                <a:lnTo>
                  <a:pt x="12192019" y="642377"/>
                </a:lnTo>
                <a:lnTo>
                  <a:pt x="12192019" y="2835791"/>
                </a:lnTo>
                <a:cubicBezTo>
                  <a:pt x="11189039" y="2858012"/>
                  <a:pt x="10156323" y="2670293"/>
                  <a:pt x="9164109" y="2746998"/>
                </a:cubicBezTo>
                <a:cubicBezTo>
                  <a:pt x="8048765" y="2833212"/>
                  <a:pt x="7343539" y="3225515"/>
                  <a:pt x="6233236" y="3318477"/>
                </a:cubicBezTo>
                <a:cubicBezTo>
                  <a:pt x="4946194" y="3426239"/>
                  <a:pt x="3690046" y="3096405"/>
                  <a:pt x="2362849" y="3080577"/>
                </a:cubicBezTo>
                <a:cubicBezTo>
                  <a:pt x="1440806" y="3069588"/>
                  <a:pt x="518618" y="3225537"/>
                  <a:pt x="10" y="3475814"/>
                </a:cubicBezTo>
                <a:lnTo>
                  <a:pt x="10" y="1556780"/>
                </a:lnTo>
                <a:lnTo>
                  <a:pt x="0" y="15567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18C794-2F2F-43CE-A75F-74715ADE8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 b="19140"/>
          <a:stretch/>
        </p:blipFill>
        <p:spPr>
          <a:xfrm>
            <a:off x="0" y="0"/>
            <a:ext cx="12191999" cy="3871502"/>
          </a:xfrm>
          <a:custGeom>
            <a:avLst/>
            <a:gdLst>
              <a:gd name="connsiteX0" fmla="*/ 0 w 12192000"/>
              <a:gd name="connsiteY0" fmla="*/ 0 h 3871502"/>
              <a:gd name="connsiteX1" fmla="*/ 12192000 w 12192000"/>
              <a:gd name="connsiteY1" fmla="*/ 0 h 3871502"/>
              <a:gd name="connsiteX2" fmla="*/ 12192000 w 12192000"/>
              <a:gd name="connsiteY2" fmla="*/ 736890 h 3871502"/>
              <a:gd name="connsiteX3" fmla="*/ 12192000 w 12192000"/>
              <a:gd name="connsiteY3" fmla="*/ 3163449 h 3871502"/>
              <a:gd name="connsiteX4" fmla="*/ 11814636 w 12192000"/>
              <a:gd name="connsiteY4" fmla="*/ 3162806 h 3871502"/>
              <a:gd name="connsiteX5" fmla="*/ 9164100 w 12192000"/>
              <a:gd name="connsiteY5" fmla="*/ 3065218 h 3871502"/>
              <a:gd name="connsiteX6" fmla="*/ 6233227 w 12192000"/>
              <a:gd name="connsiteY6" fmla="*/ 3697441 h 3871502"/>
              <a:gd name="connsiteX7" fmla="*/ 2362840 w 12192000"/>
              <a:gd name="connsiteY7" fmla="*/ 3434254 h 3871502"/>
              <a:gd name="connsiteX8" fmla="*/ 1 w 12192000"/>
              <a:gd name="connsiteY8" fmla="*/ 3871502 h 3871502"/>
              <a:gd name="connsiteX9" fmla="*/ 1 w 12192000"/>
              <a:gd name="connsiteY9" fmla="*/ 1785828 h 3871502"/>
              <a:gd name="connsiteX10" fmla="*/ 0 w 12192000"/>
              <a:gd name="connsiteY10" fmla="*/ 1785828 h 387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871502">
                <a:moveTo>
                  <a:pt x="0" y="0"/>
                </a:moveTo>
                <a:lnTo>
                  <a:pt x="12192000" y="0"/>
                </a:lnTo>
                <a:lnTo>
                  <a:pt x="12192000" y="736890"/>
                </a:lnTo>
                <a:lnTo>
                  <a:pt x="12192000" y="3163449"/>
                </a:lnTo>
                <a:lnTo>
                  <a:pt x="11814636" y="3162806"/>
                </a:lnTo>
                <a:cubicBezTo>
                  <a:pt x="10931484" y="3140685"/>
                  <a:pt x="10032287" y="2990967"/>
                  <a:pt x="9164100" y="3065218"/>
                </a:cubicBezTo>
                <a:cubicBezTo>
                  <a:pt x="8048756" y="3160596"/>
                  <a:pt x="7343530" y="3594598"/>
                  <a:pt x="6233227" y="3697441"/>
                </a:cubicBezTo>
                <a:cubicBezTo>
                  <a:pt x="4946186" y="3816658"/>
                  <a:pt x="3690037" y="3451764"/>
                  <a:pt x="2362840" y="3434254"/>
                </a:cubicBezTo>
                <a:cubicBezTo>
                  <a:pt x="1440797" y="3422097"/>
                  <a:pt x="518609" y="3594622"/>
                  <a:pt x="1" y="3871502"/>
                </a:cubicBezTo>
                <a:lnTo>
                  <a:pt x="1" y="1785828"/>
                </a:lnTo>
                <a:lnTo>
                  <a:pt x="0" y="1785828"/>
                </a:lnTo>
                <a:close/>
              </a:path>
            </a:pathLst>
          </a:custGeom>
        </p:spPr>
      </p:pic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5C03EFEE-A05A-4937-A694-7A85B0F00FA9}"/>
              </a:ext>
            </a:extLst>
          </p:cNvPr>
          <p:cNvSpPr/>
          <p:nvPr/>
        </p:nvSpPr>
        <p:spPr>
          <a:xfrm>
            <a:off x="0" y="-109203"/>
            <a:ext cx="12192019" cy="3987209"/>
          </a:xfrm>
          <a:custGeom>
            <a:avLst/>
            <a:gdLst>
              <a:gd name="connsiteX0" fmla="*/ 0 w 12192019"/>
              <a:gd name="connsiteY0" fmla="*/ 0 h 3475814"/>
              <a:gd name="connsiteX1" fmla="*/ 12192000 w 12192019"/>
              <a:gd name="connsiteY1" fmla="*/ 0 h 3475814"/>
              <a:gd name="connsiteX2" fmla="*/ 12192000 w 12192019"/>
              <a:gd name="connsiteY2" fmla="*/ 642377 h 3475814"/>
              <a:gd name="connsiteX3" fmla="*/ 12192019 w 12192019"/>
              <a:gd name="connsiteY3" fmla="*/ 642377 h 3475814"/>
              <a:gd name="connsiteX4" fmla="*/ 12192019 w 12192019"/>
              <a:gd name="connsiteY4" fmla="*/ 2835791 h 3475814"/>
              <a:gd name="connsiteX5" fmla="*/ 9164109 w 12192019"/>
              <a:gd name="connsiteY5" fmla="*/ 2746998 h 3475814"/>
              <a:gd name="connsiteX6" fmla="*/ 6233236 w 12192019"/>
              <a:gd name="connsiteY6" fmla="*/ 3318477 h 3475814"/>
              <a:gd name="connsiteX7" fmla="*/ 2362849 w 12192019"/>
              <a:gd name="connsiteY7" fmla="*/ 3080577 h 3475814"/>
              <a:gd name="connsiteX8" fmla="*/ 10 w 12192019"/>
              <a:gd name="connsiteY8" fmla="*/ 3475814 h 3475814"/>
              <a:gd name="connsiteX9" fmla="*/ 10 w 12192019"/>
              <a:gd name="connsiteY9" fmla="*/ 1556780 h 3475814"/>
              <a:gd name="connsiteX10" fmla="*/ 0 w 12192019"/>
              <a:gd name="connsiteY10" fmla="*/ 1556780 h 347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19" h="3475814">
                <a:moveTo>
                  <a:pt x="0" y="0"/>
                </a:moveTo>
                <a:lnTo>
                  <a:pt x="12192000" y="0"/>
                </a:lnTo>
                <a:lnTo>
                  <a:pt x="12192000" y="642377"/>
                </a:lnTo>
                <a:lnTo>
                  <a:pt x="12192019" y="642377"/>
                </a:lnTo>
                <a:lnTo>
                  <a:pt x="12192019" y="2835791"/>
                </a:lnTo>
                <a:cubicBezTo>
                  <a:pt x="11189039" y="2858012"/>
                  <a:pt x="10156323" y="2670293"/>
                  <a:pt x="9164109" y="2746998"/>
                </a:cubicBezTo>
                <a:cubicBezTo>
                  <a:pt x="8048765" y="2833212"/>
                  <a:pt x="7343539" y="3225515"/>
                  <a:pt x="6233236" y="3318477"/>
                </a:cubicBezTo>
                <a:cubicBezTo>
                  <a:pt x="4946194" y="3426239"/>
                  <a:pt x="3690046" y="3096405"/>
                  <a:pt x="2362849" y="3080577"/>
                </a:cubicBezTo>
                <a:cubicBezTo>
                  <a:pt x="1440806" y="3069588"/>
                  <a:pt x="518618" y="3225537"/>
                  <a:pt x="10" y="3475814"/>
                </a:cubicBezTo>
                <a:lnTo>
                  <a:pt x="10" y="1556780"/>
                </a:lnTo>
                <a:lnTo>
                  <a:pt x="0" y="15567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138F6B-4A7A-48D4-B3B0-B990EBA3DCA4}"/>
              </a:ext>
            </a:extLst>
          </p:cNvPr>
          <p:cNvSpPr/>
          <p:nvPr/>
        </p:nvSpPr>
        <p:spPr>
          <a:xfrm rot="10800000">
            <a:off x="9910241" y="2643214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693D8C-A8D4-462E-9926-CC4FE4D9C940}"/>
              </a:ext>
            </a:extLst>
          </p:cNvPr>
          <p:cNvSpPr/>
          <p:nvPr/>
        </p:nvSpPr>
        <p:spPr>
          <a:xfrm rot="10800000">
            <a:off x="7062613" y="3031452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5BDC6C-B7E9-4C25-93CE-07B0DB58CCDC}"/>
              </a:ext>
            </a:extLst>
          </p:cNvPr>
          <p:cNvSpPr/>
          <p:nvPr/>
        </p:nvSpPr>
        <p:spPr>
          <a:xfrm rot="10800000">
            <a:off x="4214986" y="3242473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05D5BA-00EA-41AD-97F0-17463C48128F}"/>
              </a:ext>
            </a:extLst>
          </p:cNvPr>
          <p:cNvSpPr/>
          <p:nvPr/>
        </p:nvSpPr>
        <p:spPr>
          <a:xfrm rot="10800000">
            <a:off x="1367359" y="3043117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B5DECFE-2653-40DC-A455-A548061EA06A}"/>
              </a:ext>
            </a:extLst>
          </p:cNvPr>
          <p:cNvSpPr/>
          <p:nvPr/>
        </p:nvSpPr>
        <p:spPr>
          <a:xfrm>
            <a:off x="5249438" y="2456285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1B4A6EF-62CE-44BF-9670-1FBBA34FC291}"/>
              </a:ext>
            </a:extLst>
          </p:cNvPr>
          <p:cNvSpPr txBox="1"/>
          <p:nvPr/>
        </p:nvSpPr>
        <p:spPr>
          <a:xfrm>
            <a:off x="2666071" y="1945505"/>
            <a:ext cx="64191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800" b="1" dirty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העקרונות החינוכיים שלנו למימוש החזון: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48A2436-68AA-4C3E-A0A5-AEEFBD773228}"/>
              </a:ext>
            </a:extLst>
          </p:cNvPr>
          <p:cNvSpPr/>
          <p:nvPr/>
        </p:nvSpPr>
        <p:spPr>
          <a:xfrm>
            <a:off x="3638337" y="4349857"/>
            <a:ext cx="19020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he-I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בחירה</a:t>
            </a:r>
          </a:p>
          <a:p>
            <a:pPr marL="45720" indent="0" algn="ctr">
              <a:buNone/>
            </a:pPr>
            <a:r>
              <a:rPr lang="he-I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משמעות ואחריות</a:t>
            </a: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id="{D4B8C7A4-0662-4D6C-A9BE-DD5D880D6C30}"/>
              </a:ext>
            </a:extLst>
          </p:cNvPr>
          <p:cNvSpPr/>
          <p:nvPr/>
        </p:nvSpPr>
        <p:spPr>
          <a:xfrm>
            <a:off x="9398840" y="3878006"/>
            <a:ext cx="19372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he-I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מוסדות חינוך</a:t>
            </a:r>
          </a:p>
          <a:p>
            <a:pPr marL="45720" indent="0" algn="ctr">
              <a:buNone/>
            </a:pPr>
            <a:r>
              <a:rPr lang="he-I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המהווים תחושה </a:t>
            </a:r>
            <a:r>
              <a:rPr lang="he-I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של בית</a:t>
            </a:r>
            <a:br>
              <a:rPr lang="he-I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מלבן 42">
            <a:extLst>
              <a:ext uri="{FF2B5EF4-FFF2-40B4-BE49-F238E27FC236}">
                <a16:creationId xmlns:a16="http://schemas.microsoft.com/office/drawing/2014/main" id="{81479A6C-2EC0-487C-8ADD-23DE34C8D974}"/>
              </a:ext>
            </a:extLst>
          </p:cNvPr>
          <p:cNvSpPr/>
          <p:nvPr/>
        </p:nvSpPr>
        <p:spPr>
          <a:xfrm>
            <a:off x="6512646" y="4169290"/>
            <a:ext cx="20143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he-I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רשת</a:t>
            </a:r>
          </a:p>
          <a:p>
            <a:pPr marL="45720" indent="0" algn="ctr">
              <a:buNone/>
            </a:pPr>
            <a:r>
              <a:rPr lang="he-I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מרחב ליצירה משותפת</a:t>
            </a:r>
            <a:br>
              <a:rPr lang="he-I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endParaRPr lang="he-IL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מלבן 43">
            <a:extLst>
              <a:ext uri="{FF2B5EF4-FFF2-40B4-BE49-F238E27FC236}">
                <a16:creationId xmlns:a16="http://schemas.microsoft.com/office/drawing/2014/main" id="{26A33252-408E-47C6-8E35-8829678C4379}"/>
              </a:ext>
            </a:extLst>
          </p:cNvPr>
          <p:cNvSpPr/>
          <p:nvPr/>
        </p:nvSpPr>
        <p:spPr>
          <a:xfrm>
            <a:off x="909802" y="4110679"/>
            <a:ext cx="1756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he-I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מבוגר משמעותי</a:t>
            </a:r>
          </a:p>
          <a:p>
            <a:pPr marL="45720" indent="0" algn="ctr">
              <a:buNone/>
            </a:pPr>
            <a:r>
              <a:rPr lang="he-I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מאפשר ומצמיח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EB86A58-65F4-49D8-BDCD-FFA598F9C5BA}"/>
              </a:ext>
            </a:extLst>
          </p:cNvPr>
          <p:cNvSpPr/>
          <p:nvPr/>
        </p:nvSpPr>
        <p:spPr>
          <a:xfrm>
            <a:off x="3048000" y="56943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he-IL" sz="16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יש </a:t>
            </a:r>
            <a:r>
              <a:rPr lang="he-IL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להחזיק במערכת החינוך את המתח בין מורשת העבר של העמק, לבין ההתחדשות והמציאות המשתנה בהווה ובעתיד</a:t>
            </a:r>
          </a:p>
        </p:txBody>
      </p:sp>
      <p:pic>
        <p:nvPicPr>
          <p:cNvPr id="7" name="גרפיקה 6">
            <a:extLst>
              <a:ext uri="{FF2B5EF4-FFF2-40B4-BE49-F238E27FC236}">
                <a16:creationId xmlns:a16="http://schemas.microsoft.com/office/drawing/2014/main" id="{BA962924-E267-40D7-9453-2C24BAC54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71654" y="2871691"/>
            <a:ext cx="593963" cy="452705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D9C32A0A-87DF-4DA6-B69D-1C6145D97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24949" y="3220363"/>
            <a:ext cx="593832" cy="593832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15E92A36-3B3C-4E37-BA6A-190E793429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342952" y="3367195"/>
            <a:ext cx="658467" cy="65846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86EA539-3200-4DAC-84F7-ABBD4E537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46263" y="3233728"/>
            <a:ext cx="556591" cy="507310"/>
          </a:xfrm>
          <a:prstGeom prst="rect">
            <a:avLst/>
          </a:prstGeom>
        </p:spPr>
      </p:pic>
      <p:pic>
        <p:nvPicPr>
          <p:cNvPr id="54" name="תמונה 5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59FF4679-EC16-4E60-9687-C8B52323875F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613" y="5694320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53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4ED66ED-EE2B-4248-8749-762EAE6507CB}"/>
              </a:ext>
            </a:extLst>
          </p:cNvPr>
          <p:cNvSpPr/>
          <p:nvPr/>
        </p:nvSpPr>
        <p:spPr>
          <a:xfrm>
            <a:off x="-1" y="0"/>
            <a:ext cx="4978401" cy="6858000"/>
          </a:xfrm>
          <a:custGeom>
            <a:avLst/>
            <a:gdLst>
              <a:gd name="connsiteX0" fmla="*/ 0 w 4917272"/>
              <a:gd name="connsiteY0" fmla="*/ 0 h 6858000"/>
              <a:gd name="connsiteX1" fmla="*/ 3806550 w 4917272"/>
              <a:gd name="connsiteY1" fmla="*/ 0 h 6858000"/>
              <a:gd name="connsiteX2" fmla="*/ 3652453 w 4917272"/>
              <a:gd name="connsiteY2" fmla="*/ 1703197 h 6858000"/>
              <a:gd name="connsiteX3" fmla="*/ 4644223 w 4917272"/>
              <a:gd name="connsiteY3" fmla="*/ 3351814 h 6858000"/>
              <a:gd name="connsiteX4" fmla="*/ 4231359 w 4917272"/>
              <a:gd name="connsiteY4" fmla="*/ 5528902 h 6858000"/>
              <a:gd name="connsiteX5" fmla="*/ 4917272 w 4917272"/>
              <a:gd name="connsiteY5" fmla="*/ 6858000 h 6858000"/>
              <a:gd name="connsiteX6" fmla="*/ 0 w 49172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7272" h="6858000">
                <a:moveTo>
                  <a:pt x="0" y="0"/>
                </a:moveTo>
                <a:lnTo>
                  <a:pt x="3806550" y="0"/>
                </a:lnTo>
                <a:cubicBezTo>
                  <a:pt x="3845116" y="564180"/>
                  <a:pt x="3519334" y="1145079"/>
                  <a:pt x="3652453" y="1703197"/>
                </a:cubicBezTo>
                <a:cubicBezTo>
                  <a:pt x="3802077" y="2330582"/>
                  <a:pt x="4482892" y="2727269"/>
                  <a:pt x="4644223" y="3351814"/>
                </a:cubicBezTo>
                <a:cubicBezTo>
                  <a:pt x="4831237" y="4075771"/>
                  <a:pt x="4258830" y="4782357"/>
                  <a:pt x="4231359" y="5528902"/>
                </a:cubicBezTo>
                <a:cubicBezTo>
                  <a:pt x="4212290" y="6047556"/>
                  <a:pt x="4482929" y="6566287"/>
                  <a:pt x="4917272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411AF8-43CD-43A2-85DC-5B70929A5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r="-3274"/>
          <a:stretch/>
        </p:blipFill>
        <p:spPr>
          <a:xfrm>
            <a:off x="0" y="0"/>
            <a:ext cx="4826894" cy="6858000"/>
          </a:xfrm>
          <a:custGeom>
            <a:avLst/>
            <a:gdLst>
              <a:gd name="connsiteX0" fmla="*/ 0 w 4826894"/>
              <a:gd name="connsiteY0" fmla="*/ 0 h 6858000"/>
              <a:gd name="connsiteX1" fmla="*/ 3736587 w 4826894"/>
              <a:gd name="connsiteY1" fmla="*/ 0 h 6858000"/>
              <a:gd name="connsiteX2" fmla="*/ 3585322 w 4826894"/>
              <a:gd name="connsiteY2" fmla="*/ 1703197 h 6858000"/>
              <a:gd name="connsiteX3" fmla="*/ 4558864 w 4826894"/>
              <a:gd name="connsiteY3" fmla="*/ 3351814 h 6858000"/>
              <a:gd name="connsiteX4" fmla="*/ 4153588 w 4826894"/>
              <a:gd name="connsiteY4" fmla="*/ 5528902 h 6858000"/>
              <a:gd name="connsiteX5" fmla="*/ 4826894 w 4826894"/>
              <a:gd name="connsiteY5" fmla="*/ 6858000 h 6858000"/>
              <a:gd name="connsiteX6" fmla="*/ 0 w 482689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6894" h="6858000">
                <a:moveTo>
                  <a:pt x="0" y="0"/>
                </a:moveTo>
                <a:lnTo>
                  <a:pt x="3736587" y="0"/>
                </a:lnTo>
                <a:cubicBezTo>
                  <a:pt x="3774444" y="564180"/>
                  <a:pt x="3454650" y="1145079"/>
                  <a:pt x="3585322" y="1703197"/>
                </a:cubicBezTo>
                <a:cubicBezTo>
                  <a:pt x="3732196" y="2330582"/>
                  <a:pt x="4400498" y="2727269"/>
                  <a:pt x="4558864" y="3351814"/>
                </a:cubicBezTo>
                <a:cubicBezTo>
                  <a:pt x="4742442" y="4075771"/>
                  <a:pt x="4180554" y="4782357"/>
                  <a:pt x="4153588" y="5528902"/>
                </a:cubicBezTo>
                <a:cubicBezTo>
                  <a:pt x="4134869" y="6047556"/>
                  <a:pt x="4400535" y="6566287"/>
                  <a:pt x="4826894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כותרת 1">
            <a:extLst>
              <a:ext uri="{FF2B5EF4-FFF2-40B4-BE49-F238E27FC236}">
                <a16:creationId xmlns:a16="http://schemas.microsoft.com/office/drawing/2014/main" id="{63343244-E840-4538-9716-05C1E8FF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654" y="1580152"/>
            <a:ext cx="7248565" cy="3697696"/>
          </a:xfrm>
        </p:spPr>
        <p:txBody>
          <a:bodyPr>
            <a:normAutofit fontScale="90000"/>
          </a:bodyPr>
          <a:lstStyle/>
          <a:p>
            <a:pPr algn="r" rtl="1"/>
            <a:r>
              <a:rPr lang="he-IL" sz="32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קולות ששמענו בשטח ונקודות שעלו במסע החינוכי</a:t>
            </a:r>
            <a:br>
              <a:rPr lang="he-IL" sz="32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יצאנו לשלב שני:</a:t>
            </a: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חיבור פיסי וארגוני בין החינוך הפורמאלי לחינוך החברתי</a:t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החיבור כלל :</a:t>
            </a: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מיפוי במטרה להקשיב לשטח ולהבין את היקפי הפעילות</a:t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מינוי מנהל במועצה לתכלול וקידום הנושא</a:t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חיבור המחלקות לנושא</a:t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7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32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32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endParaRPr lang="he-IL" sz="32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תמונה 2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AC85EAFE-8C00-4253-BF02-305D9AFC24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49" y="5793280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4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תמונה 5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52FCEAF7-85C1-4EEA-AF6F-B95B45C1A6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49" y="5793280"/>
            <a:ext cx="725170" cy="999490"/>
          </a:xfrm>
          <a:prstGeom prst="rect">
            <a:avLst/>
          </a:prstGeom>
        </p:spPr>
      </p:pic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B327B940-8C73-4C1F-963B-E5F4F2FBDABF}"/>
              </a:ext>
            </a:extLst>
          </p:cNvPr>
          <p:cNvSpPr txBox="1">
            <a:spLocks/>
          </p:cNvSpPr>
          <p:nvPr/>
        </p:nvSpPr>
        <p:spPr>
          <a:xfrm>
            <a:off x="562495" y="665018"/>
            <a:ext cx="11067011" cy="57773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rtl="1">
              <a:buClr>
                <a:srgbClr val="00B0F0"/>
              </a:buClr>
              <a:buNone/>
            </a:pPr>
            <a:r>
              <a:rPr lang="he-IL" sz="32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מהמיפוי שנעשה עלה כי:</a:t>
            </a:r>
          </a:p>
          <a:p>
            <a:pPr marL="502920" indent="-457200"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he-IL" sz="3200" b="1" u="sng" dirty="0">
              <a:solidFill>
                <a:srgbClr val="00B0F0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החינוך החברתי במועצה האזורית עמק יזרעאל נותן שירות ל- 10,000 ילדים ונוער בגילאים א'-</a:t>
            </a:r>
            <a:r>
              <a:rPr lang="he-IL" sz="1800" dirty="0" err="1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יב</a:t>
            </a: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'</a:t>
            </a: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המועצה מציבה את הנושא במקום מאוד גבוה- יש </a:t>
            </a:r>
            <a:r>
              <a:rPr lang="he-IL" sz="1800" dirty="0" err="1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חזון</a:t>
            </a: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ואסטרטגיה לכל מחלקה</a:t>
            </a: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תקציב החינוך החברתי במועצה עומד על כ- 25 </a:t>
            </a:r>
            <a:r>
              <a:rPr lang="he-IL" sz="1800" dirty="0" err="1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מליון</a:t>
            </a: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ש"ח בשנה</a:t>
            </a: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התחום החברתי אינו מוגדר כאגף או כיחידה ארגונית אחרת (הוא מבוזר במחלקות/אגפים שונים), אין מנהל לתחום וחלוקת העבודה פונקציונאלית עם הכוונה חלקית/נקודתית. מצב זה פוגע ביעילות של "ייצור" השירותים וצריכתם</a:t>
            </a: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תהליכי העבודה שלנו מכוונים שירות/קהילה בעוד שעל מנת להגשים את החזון יש לאמץ תהליכי עבודה מכוונים ילד/ה ונער/ה, המבוססים על תהליך של מיפוי וזיהוי צרכים ובניית תוכניות עבודה מבוססות צרכים</a:t>
            </a: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החינוך הפורמאלי והחינוך החברתי היו עצמאיים, ללא חיבור למבנה הארגוני וללא תהליכי עבודה מסודרים</a:t>
            </a: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18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תהליך העבודה עם בתי הספר מאופיין בפרויקטים/אירועים נקודתיים ביוזמת המועצה ובהפעלתה ולא שיח בין שותפים בעלי אינטרסים זהים וחשיבה מערכתית לקידום הנוער. בית הספר נהנה מההיצע, אך מתייחס למועצה כספק שירותים ולחלק מהשירותים</a:t>
            </a: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he-IL" sz="1800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he-IL" sz="1800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331470" indent="-285750" algn="r" rtl="1"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he-IL" sz="1800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30">
            <a:extLst>
              <a:ext uri="{FF2B5EF4-FFF2-40B4-BE49-F238E27FC236}">
                <a16:creationId xmlns:a16="http://schemas.microsoft.com/office/drawing/2014/main" id="{D5D25B82-9AA2-44E9-A8C8-DEC95119D7A6}"/>
              </a:ext>
            </a:extLst>
          </p:cNvPr>
          <p:cNvSpPr/>
          <p:nvPr/>
        </p:nvSpPr>
        <p:spPr>
          <a:xfrm>
            <a:off x="5249437" y="1278649"/>
            <a:ext cx="1693125" cy="114709"/>
          </a:xfrm>
          <a:custGeom>
            <a:avLst/>
            <a:gdLst>
              <a:gd name="connsiteX0" fmla="*/ 2838450 w 2838450"/>
              <a:gd name="connsiteY0" fmla="*/ 428625 h 428625"/>
              <a:gd name="connsiteX1" fmla="*/ 2488778 w 2838450"/>
              <a:gd name="connsiteY1" fmla="*/ 313106 h 428625"/>
              <a:gd name="connsiteX2" fmla="*/ 2271998 w 2838450"/>
              <a:gd name="connsiteY2" fmla="*/ 238125 h 428625"/>
              <a:gd name="connsiteX3" fmla="*/ 2055228 w 2838450"/>
              <a:gd name="connsiteY3" fmla="*/ 313106 h 428625"/>
              <a:gd name="connsiteX4" fmla="*/ 1705547 w 2838450"/>
              <a:gd name="connsiteY4" fmla="*/ 428625 h 428625"/>
              <a:gd name="connsiteX5" fmla="*/ 1355893 w 2838450"/>
              <a:gd name="connsiteY5" fmla="*/ 313106 h 428625"/>
              <a:gd name="connsiteX6" fmla="*/ 1139133 w 2838450"/>
              <a:gd name="connsiteY6" fmla="*/ 238125 h 428625"/>
              <a:gd name="connsiteX7" fmla="*/ 922391 w 2838450"/>
              <a:gd name="connsiteY7" fmla="*/ 313106 h 428625"/>
              <a:gd name="connsiteX8" fmla="*/ 572729 w 2838450"/>
              <a:gd name="connsiteY8" fmla="*/ 428625 h 428625"/>
              <a:gd name="connsiteX9" fmla="*/ 219913 w 2838450"/>
              <a:gd name="connsiteY9" fmla="*/ 313106 h 428625"/>
              <a:gd name="connsiteX10" fmla="*/ 0 w 2838450"/>
              <a:gd name="connsiteY10" fmla="*/ 238125 h 428625"/>
              <a:gd name="connsiteX11" fmla="*/ 0 w 2838450"/>
              <a:gd name="connsiteY11" fmla="*/ 0 h 428625"/>
              <a:gd name="connsiteX12" fmla="*/ 352816 w 2838450"/>
              <a:gd name="connsiteY12" fmla="*/ 115519 h 428625"/>
              <a:gd name="connsiteX13" fmla="*/ 571148 w 2838450"/>
              <a:gd name="connsiteY13" fmla="*/ 190500 h 428625"/>
              <a:gd name="connsiteX14" fmla="*/ 788689 w 2838450"/>
              <a:gd name="connsiteY14" fmla="*/ 115519 h 428625"/>
              <a:gd name="connsiteX15" fmla="*/ 1138742 w 2838450"/>
              <a:gd name="connsiteY15" fmla="*/ 0 h 428625"/>
              <a:gd name="connsiteX16" fmla="*/ 1488596 w 2838450"/>
              <a:gd name="connsiteY16" fmla="*/ 115519 h 428625"/>
              <a:gd name="connsiteX17" fmla="*/ 1705461 w 2838450"/>
              <a:gd name="connsiteY17" fmla="*/ 190500 h 428625"/>
              <a:gd name="connsiteX18" fmla="*/ 1922269 w 2838450"/>
              <a:gd name="connsiteY18" fmla="*/ 115519 h 428625"/>
              <a:gd name="connsiteX19" fmla="*/ 2271979 w 2838450"/>
              <a:gd name="connsiteY19" fmla="*/ 0 h 428625"/>
              <a:gd name="connsiteX20" fmla="*/ 2621671 w 2838450"/>
              <a:gd name="connsiteY20" fmla="*/ 115519 h 428625"/>
              <a:gd name="connsiteX21" fmla="*/ 2838450 w 2838450"/>
              <a:gd name="connsiteY21" fmla="*/ 190500 h 428625"/>
              <a:gd name="connsiteX22" fmla="*/ 2838450 w 2838450"/>
              <a:gd name="connsiteY22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38450" h="428625">
                <a:moveTo>
                  <a:pt x="2838450" y="428625"/>
                </a:moveTo>
                <a:cubicBezTo>
                  <a:pt x="2657475" y="428625"/>
                  <a:pt x="2565292" y="364569"/>
                  <a:pt x="2488778" y="313106"/>
                </a:cubicBezTo>
                <a:cubicBezTo>
                  <a:pt x="2424056" y="269577"/>
                  <a:pt x="2377297" y="238125"/>
                  <a:pt x="2271998" y="238125"/>
                </a:cubicBezTo>
                <a:cubicBezTo>
                  <a:pt x="2166700" y="238125"/>
                  <a:pt x="2119951" y="269577"/>
                  <a:pt x="2055228" y="313106"/>
                </a:cubicBezTo>
                <a:cubicBezTo>
                  <a:pt x="1978714" y="364569"/>
                  <a:pt x="1883474" y="428625"/>
                  <a:pt x="1705547" y="428625"/>
                </a:cubicBezTo>
                <a:cubicBezTo>
                  <a:pt x="1527620" y="428625"/>
                  <a:pt x="1432408" y="364569"/>
                  <a:pt x="1355893" y="313106"/>
                </a:cubicBezTo>
                <a:cubicBezTo>
                  <a:pt x="1291181" y="269577"/>
                  <a:pt x="1244413" y="238125"/>
                  <a:pt x="1139133" y="238125"/>
                </a:cubicBezTo>
                <a:cubicBezTo>
                  <a:pt x="1033853" y="238125"/>
                  <a:pt x="987104" y="269577"/>
                  <a:pt x="922391" y="313106"/>
                </a:cubicBezTo>
                <a:cubicBezTo>
                  <a:pt x="845887" y="364569"/>
                  <a:pt x="750646" y="428625"/>
                  <a:pt x="572729" y="428625"/>
                </a:cubicBezTo>
                <a:cubicBezTo>
                  <a:pt x="394811" y="428625"/>
                  <a:pt x="296418" y="364569"/>
                  <a:pt x="219913" y="313106"/>
                </a:cubicBezTo>
                <a:cubicBezTo>
                  <a:pt x="155200" y="269577"/>
                  <a:pt x="104775" y="238125"/>
                  <a:pt x="0" y="238125"/>
                </a:cubicBezTo>
                <a:lnTo>
                  <a:pt x="0" y="0"/>
                </a:lnTo>
                <a:cubicBezTo>
                  <a:pt x="180975" y="0"/>
                  <a:pt x="276311" y="64056"/>
                  <a:pt x="352816" y="115519"/>
                </a:cubicBezTo>
                <a:cubicBezTo>
                  <a:pt x="417538" y="159048"/>
                  <a:pt x="465868" y="190500"/>
                  <a:pt x="571148" y="190500"/>
                </a:cubicBezTo>
                <a:cubicBezTo>
                  <a:pt x="676437" y="190500"/>
                  <a:pt x="723976" y="159048"/>
                  <a:pt x="788689" y="115519"/>
                </a:cubicBezTo>
                <a:cubicBezTo>
                  <a:pt x="865194" y="64056"/>
                  <a:pt x="960825" y="0"/>
                  <a:pt x="1138742" y="0"/>
                </a:cubicBezTo>
                <a:cubicBezTo>
                  <a:pt x="1316660" y="0"/>
                  <a:pt x="1412081" y="64056"/>
                  <a:pt x="1488596" y="115519"/>
                </a:cubicBezTo>
                <a:cubicBezTo>
                  <a:pt x="1553308" y="159048"/>
                  <a:pt x="1600171" y="190500"/>
                  <a:pt x="1705461" y="190500"/>
                </a:cubicBezTo>
                <a:cubicBezTo>
                  <a:pt x="1810760" y="190500"/>
                  <a:pt x="1857556" y="159048"/>
                  <a:pt x="1922269" y="115519"/>
                </a:cubicBezTo>
                <a:cubicBezTo>
                  <a:pt x="1998783" y="64056"/>
                  <a:pt x="2094052" y="0"/>
                  <a:pt x="2271979" y="0"/>
                </a:cubicBezTo>
                <a:cubicBezTo>
                  <a:pt x="2449906" y="0"/>
                  <a:pt x="2545156" y="64056"/>
                  <a:pt x="2621671" y="115519"/>
                </a:cubicBezTo>
                <a:cubicBezTo>
                  <a:pt x="2686384" y="159048"/>
                  <a:pt x="2733675" y="190500"/>
                  <a:pt x="2838450" y="190500"/>
                </a:cubicBezTo>
                <a:lnTo>
                  <a:pt x="2838450" y="4286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33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4ED66ED-EE2B-4248-8749-762EAE6507CB}"/>
              </a:ext>
            </a:extLst>
          </p:cNvPr>
          <p:cNvSpPr/>
          <p:nvPr/>
        </p:nvSpPr>
        <p:spPr>
          <a:xfrm>
            <a:off x="-1" y="0"/>
            <a:ext cx="4978401" cy="6858000"/>
          </a:xfrm>
          <a:custGeom>
            <a:avLst/>
            <a:gdLst>
              <a:gd name="connsiteX0" fmla="*/ 0 w 4917272"/>
              <a:gd name="connsiteY0" fmla="*/ 0 h 6858000"/>
              <a:gd name="connsiteX1" fmla="*/ 3806550 w 4917272"/>
              <a:gd name="connsiteY1" fmla="*/ 0 h 6858000"/>
              <a:gd name="connsiteX2" fmla="*/ 3652453 w 4917272"/>
              <a:gd name="connsiteY2" fmla="*/ 1703197 h 6858000"/>
              <a:gd name="connsiteX3" fmla="*/ 4644223 w 4917272"/>
              <a:gd name="connsiteY3" fmla="*/ 3351814 h 6858000"/>
              <a:gd name="connsiteX4" fmla="*/ 4231359 w 4917272"/>
              <a:gd name="connsiteY4" fmla="*/ 5528902 h 6858000"/>
              <a:gd name="connsiteX5" fmla="*/ 4917272 w 4917272"/>
              <a:gd name="connsiteY5" fmla="*/ 6858000 h 6858000"/>
              <a:gd name="connsiteX6" fmla="*/ 0 w 49172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7272" h="6858000">
                <a:moveTo>
                  <a:pt x="0" y="0"/>
                </a:moveTo>
                <a:lnTo>
                  <a:pt x="3806550" y="0"/>
                </a:lnTo>
                <a:cubicBezTo>
                  <a:pt x="3845116" y="564180"/>
                  <a:pt x="3519334" y="1145079"/>
                  <a:pt x="3652453" y="1703197"/>
                </a:cubicBezTo>
                <a:cubicBezTo>
                  <a:pt x="3802077" y="2330582"/>
                  <a:pt x="4482892" y="2727269"/>
                  <a:pt x="4644223" y="3351814"/>
                </a:cubicBezTo>
                <a:cubicBezTo>
                  <a:pt x="4831237" y="4075771"/>
                  <a:pt x="4258830" y="4782357"/>
                  <a:pt x="4231359" y="5528902"/>
                </a:cubicBezTo>
                <a:cubicBezTo>
                  <a:pt x="4212290" y="6047556"/>
                  <a:pt x="4482929" y="6566287"/>
                  <a:pt x="4917272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411AF8-43CD-43A2-85DC-5B70929A5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r="12539"/>
          <a:stretch/>
        </p:blipFill>
        <p:spPr>
          <a:xfrm>
            <a:off x="0" y="0"/>
            <a:ext cx="4826894" cy="6858000"/>
          </a:xfrm>
          <a:custGeom>
            <a:avLst/>
            <a:gdLst>
              <a:gd name="connsiteX0" fmla="*/ 0 w 4826894"/>
              <a:gd name="connsiteY0" fmla="*/ 0 h 6858000"/>
              <a:gd name="connsiteX1" fmla="*/ 3736587 w 4826894"/>
              <a:gd name="connsiteY1" fmla="*/ 0 h 6858000"/>
              <a:gd name="connsiteX2" fmla="*/ 3585322 w 4826894"/>
              <a:gd name="connsiteY2" fmla="*/ 1703197 h 6858000"/>
              <a:gd name="connsiteX3" fmla="*/ 4558864 w 4826894"/>
              <a:gd name="connsiteY3" fmla="*/ 3351814 h 6858000"/>
              <a:gd name="connsiteX4" fmla="*/ 4153588 w 4826894"/>
              <a:gd name="connsiteY4" fmla="*/ 5528902 h 6858000"/>
              <a:gd name="connsiteX5" fmla="*/ 4826894 w 4826894"/>
              <a:gd name="connsiteY5" fmla="*/ 6858000 h 6858000"/>
              <a:gd name="connsiteX6" fmla="*/ 0 w 482689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6894" h="6858000">
                <a:moveTo>
                  <a:pt x="0" y="0"/>
                </a:moveTo>
                <a:lnTo>
                  <a:pt x="3736587" y="0"/>
                </a:lnTo>
                <a:cubicBezTo>
                  <a:pt x="3774444" y="564180"/>
                  <a:pt x="3454650" y="1145079"/>
                  <a:pt x="3585322" y="1703197"/>
                </a:cubicBezTo>
                <a:cubicBezTo>
                  <a:pt x="3732196" y="2330582"/>
                  <a:pt x="4400498" y="2727269"/>
                  <a:pt x="4558864" y="3351814"/>
                </a:cubicBezTo>
                <a:cubicBezTo>
                  <a:pt x="4742442" y="4075771"/>
                  <a:pt x="4180554" y="4782357"/>
                  <a:pt x="4153588" y="5528902"/>
                </a:cubicBezTo>
                <a:cubicBezTo>
                  <a:pt x="4134869" y="6047556"/>
                  <a:pt x="4400535" y="6566287"/>
                  <a:pt x="4826894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4" name="תמונה 23" descr="לוגו מועצה אזורית עמק יזרעאל" title="לוגו מועצה אזורית עמק יזרעאל">
            <a:extLst>
              <a:ext uri="{FF2B5EF4-FFF2-40B4-BE49-F238E27FC236}">
                <a16:creationId xmlns:a16="http://schemas.microsoft.com/office/drawing/2014/main" id="{AC85EAFE-8C00-4253-BF02-305D9AFC24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49" y="5793280"/>
            <a:ext cx="725170" cy="99949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AFDB40A-A8DE-4C9C-8E4B-C13496CBD458}"/>
              </a:ext>
            </a:extLst>
          </p:cNvPr>
          <p:cNvSpPr txBox="1"/>
          <p:nvPr/>
        </p:nvSpPr>
        <p:spPr>
          <a:xfrm>
            <a:off x="5143500" y="542925"/>
            <a:ext cx="6400800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>
                <a:solidFill>
                  <a:srgbClr val="00B0F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היעד שהצבנו:</a:t>
            </a:r>
            <a:r>
              <a:rPr lang="en-US" b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הטמעת עבודה חינוכית מערכתית ושיפור השירות עבור ילדים ונוער</a:t>
            </a:r>
            <a:b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חיבור ויצירת שותפות אמיתית עם בתי הספר, לקידום מטרות משותפות</a:t>
            </a:r>
            <a:b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הסתכלות על הילד הבודד ומגוון צרכיו</a:t>
            </a:r>
            <a:b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ערבוב המערכות, תוך סנכרון וחיבור </a:t>
            </a:r>
            <a:r>
              <a:rPr lang="he-IL" sz="24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בינהן</a:t>
            </a:r>
            <a:r>
              <a:rPr lang="he-IL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	</a:t>
            </a:r>
            <a:br>
              <a:rPr lang="he-IL" dirty="0">
                <a:solidFill>
                  <a:schemeClr val="tx2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09822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volution Blu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FFA"/>
      </a:accent1>
      <a:accent2>
        <a:srgbClr val="0099EE"/>
      </a:accent2>
      <a:accent3>
        <a:srgbClr val="007EE6"/>
      </a:accent3>
      <a:accent4>
        <a:srgbClr val="0073D2"/>
      </a:accent4>
      <a:accent5>
        <a:srgbClr val="0069C0"/>
      </a:accent5>
      <a:accent6>
        <a:srgbClr val="0060B0"/>
      </a:accent6>
      <a:hlink>
        <a:srgbClr val="0563C1"/>
      </a:hlink>
      <a:folHlink>
        <a:srgbClr val="954F72"/>
      </a:folHlink>
    </a:clrScheme>
    <a:fontScheme name="Custom 58">
      <a:majorFont>
        <a:latin typeface="Muli Black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7850</TotalTime>
  <Words>1083</Words>
  <Application>Microsoft Office PowerPoint</Application>
  <PresentationFormat>מסך רחב</PresentationFormat>
  <Paragraphs>218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3" baseType="lpstr">
      <vt:lpstr>Arial</vt:lpstr>
      <vt:lpstr>Arimo</vt:lpstr>
      <vt:lpstr>Calibri</vt:lpstr>
      <vt:lpstr>Muli</vt:lpstr>
      <vt:lpstr>Muli Black</vt:lpstr>
      <vt:lpstr>Wingdings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קולות ששמענו בשטח ונקודות שעלו במסע החינוכי  יצאנו לשלב שני: חיבור פיסי וארגוני בין החינוך הפורמאלי לחינוך החברתי   החיבור כלל : מיפוי במטרה להקשיב לשטח ולהבין את היקפי הפעילות מינוי מנהל במועצה לתכלול וקידום הנושא חיבור המחלקות לנושא  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Blesstudio</dc:creator>
  <cp:lastModifiedBy>דליה אייל</cp:lastModifiedBy>
  <cp:revision>193</cp:revision>
  <dcterms:created xsi:type="dcterms:W3CDTF">2019-12-29T07:14:17Z</dcterms:created>
  <dcterms:modified xsi:type="dcterms:W3CDTF">2020-06-28T05:09:46Z</dcterms:modified>
</cp:coreProperties>
</file>